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79" r:id="rId6"/>
    <p:sldId id="263" r:id="rId7"/>
    <p:sldId id="269" r:id="rId8"/>
    <p:sldId id="271" r:id="rId9"/>
    <p:sldId id="272" r:id="rId10"/>
    <p:sldId id="280" r:id="rId11"/>
    <p:sldId id="257" r:id="rId12"/>
    <p:sldId id="281" r:id="rId13"/>
    <p:sldId id="267" r:id="rId14"/>
    <p:sldId id="265" r:id="rId15"/>
    <p:sldId id="259" r:id="rId16"/>
    <p:sldId id="274" r:id="rId17"/>
    <p:sldId id="275" r:id="rId18"/>
    <p:sldId id="260" r:id="rId19"/>
    <p:sldId id="276" r:id="rId20"/>
    <p:sldId id="262"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71C844-4F9E-4F2F-890F-FD0B9624C332}" v="555" dt="2021-03-24T10:48:40.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e Trotter" userId="S::rae.trotter@rcm.org.uk::54dd27ed-4a96-4769-8376-051268f4b0e3" providerId="AD" clId="Web-{0CBDF79E-5589-468E-9519-94E7CF522539}"/>
    <pc:docChg chg="modSld">
      <pc:chgData name="Rae Trotter" userId="S::rae.trotter@rcm.org.uk::54dd27ed-4a96-4769-8376-051268f4b0e3" providerId="AD" clId="Web-{0CBDF79E-5589-468E-9519-94E7CF522539}" dt="2021-03-05T14:20:26.049" v="25"/>
      <pc:docMkLst>
        <pc:docMk/>
      </pc:docMkLst>
      <pc:sldChg chg="modSp modNotes">
        <pc:chgData name="Rae Trotter" userId="S::rae.trotter@rcm.org.uk::54dd27ed-4a96-4769-8376-051268f4b0e3" providerId="AD" clId="Web-{0CBDF79E-5589-468E-9519-94E7CF522539}" dt="2021-03-05T14:16:01.731" v="18"/>
        <pc:sldMkLst>
          <pc:docMk/>
          <pc:sldMk cId="105163183" sldId="269"/>
        </pc:sldMkLst>
        <pc:picChg chg="mod">
          <ac:chgData name="Rae Trotter" userId="S::rae.trotter@rcm.org.uk::54dd27ed-4a96-4769-8376-051268f4b0e3" providerId="AD" clId="Web-{0CBDF79E-5589-468E-9519-94E7CF522539}" dt="2021-03-05T14:15:19.652" v="5" actId="1076"/>
          <ac:picMkLst>
            <pc:docMk/>
            <pc:sldMk cId="105163183" sldId="269"/>
            <ac:picMk id="3" creationId="{BAAEF3DB-5386-4523-985C-2256BDC0F8A3}"/>
          </ac:picMkLst>
        </pc:picChg>
      </pc:sldChg>
      <pc:sldChg chg="modNotes">
        <pc:chgData name="Rae Trotter" userId="S::rae.trotter@rcm.org.uk::54dd27ed-4a96-4769-8376-051268f4b0e3" providerId="AD" clId="Web-{0CBDF79E-5589-468E-9519-94E7CF522539}" dt="2021-03-05T14:16:29.888" v="21"/>
        <pc:sldMkLst>
          <pc:docMk/>
          <pc:sldMk cId="3655277199" sldId="272"/>
        </pc:sldMkLst>
      </pc:sldChg>
      <pc:sldChg chg="modNotes">
        <pc:chgData name="Rae Trotter" userId="S::rae.trotter@rcm.org.uk::54dd27ed-4a96-4769-8376-051268f4b0e3" providerId="AD" clId="Web-{0CBDF79E-5589-468E-9519-94E7CF522539}" dt="2021-03-05T14:20:26.049" v="25"/>
        <pc:sldMkLst>
          <pc:docMk/>
          <pc:sldMk cId="1364074929" sldId="275"/>
        </pc:sldMkLst>
      </pc:sldChg>
    </pc:docChg>
  </pc:docChgLst>
  <pc:docChgLst>
    <pc:chgData name="Rae Trotter" userId="S::rae.trotter@rcm.org.uk::54dd27ed-4a96-4769-8376-051268f4b0e3" providerId="AD" clId="Web-{E0CE88C4-6373-4E03-A8F5-A820ADD7E60F}"/>
    <pc:docChg chg="addSld delSld modSld">
      <pc:chgData name="Rae Trotter" userId="S::rae.trotter@rcm.org.uk::54dd27ed-4a96-4769-8376-051268f4b0e3" providerId="AD" clId="Web-{E0CE88C4-6373-4E03-A8F5-A820ADD7E60F}" dt="2021-03-16T14:12:36.022" v="9"/>
      <pc:docMkLst>
        <pc:docMk/>
      </pc:docMkLst>
      <pc:sldChg chg="addSp delSp modSp">
        <pc:chgData name="Rae Trotter" userId="S::rae.trotter@rcm.org.uk::54dd27ed-4a96-4769-8376-051268f4b0e3" providerId="AD" clId="Web-{E0CE88C4-6373-4E03-A8F5-A820ADD7E60F}" dt="2021-03-16T14:12:36.022" v="9"/>
        <pc:sldMkLst>
          <pc:docMk/>
          <pc:sldMk cId="791335557" sldId="256"/>
        </pc:sldMkLst>
        <pc:picChg chg="add del mod">
          <ac:chgData name="Rae Trotter" userId="S::rae.trotter@rcm.org.uk::54dd27ed-4a96-4769-8376-051268f4b0e3" providerId="AD" clId="Web-{E0CE88C4-6373-4E03-A8F5-A820ADD7E60F}" dt="2021-03-16T14:09:52.673" v="3"/>
          <ac:picMkLst>
            <pc:docMk/>
            <pc:sldMk cId="791335557" sldId="256"/>
            <ac:picMk id="3" creationId="{CC7CA079-6A98-48E4-B8E1-DA5C6952C195}"/>
          </ac:picMkLst>
        </pc:picChg>
        <pc:picChg chg="add del mod">
          <ac:chgData name="Rae Trotter" userId="S::rae.trotter@rcm.org.uk::54dd27ed-4a96-4769-8376-051268f4b0e3" providerId="AD" clId="Web-{E0CE88C4-6373-4E03-A8F5-A820ADD7E60F}" dt="2021-03-16T14:12:36.022" v="9"/>
          <ac:picMkLst>
            <pc:docMk/>
            <pc:sldMk cId="791335557" sldId="256"/>
            <ac:picMk id="5" creationId="{EA3FB53B-7F05-419E-9445-F47257E4FE7F}"/>
          </ac:picMkLst>
        </pc:picChg>
      </pc:sldChg>
      <pc:sldChg chg="new del">
        <pc:chgData name="Rae Trotter" userId="S::rae.trotter@rcm.org.uk::54dd27ed-4a96-4769-8376-051268f4b0e3" providerId="AD" clId="Web-{E0CE88C4-6373-4E03-A8F5-A820ADD7E60F}" dt="2021-03-16T14:11:02.707" v="5"/>
        <pc:sldMkLst>
          <pc:docMk/>
          <pc:sldMk cId="3673738896" sldId="280"/>
        </pc:sldMkLst>
      </pc:sldChg>
      <pc:sldChg chg="new del">
        <pc:chgData name="Rae Trotter" userId="S::rae.trotter@rcm.org.uk::54dd27ed-4a96-4769-8376-051268f4b0e3" providerId="AD" clId="Web-{E0CE88C4-6373-4E03-A8F5-A820ADD7E60F}" dt="2021-03-16T14:12:19.443" v="7"/>
        <pc:sldMkLst>
          <pc:docMk/>
          <pc:sldMk cId="3913516171" sldId="280"/>
        </pc:sldMkLst>
      </pc:sldChg>
    </pc:docChg>
  </pc:docChgLst>
  <pc:docChgLst>
    <pc:chgData name="Robert Murtagh" userId="ffb6fbbd-4250-4e08-af38-022742212e96" providerId="ADAL" clId="{EA71C844-4F9E-4F2F-890F-FD0B9624C332}"/>
    <pc:docChg chg="custSel addSld modSld">
      <pc:chgData name="Robert Murtagh" userId="ffb6fbbd-4250-4e08-af38-022742212e96" providerId="ADAL" clId="{EA71C844-4F9E-4F2F-890F-FD0B9624C332}" dt="2021-03-24T10:48:40.532" v="557" actId="20577"/>
      <pc:docMkLst>
        <pc:docMk/>
      </pc:docMkLst>
      <pc:sldChg chg="modNotesTx">
        <pc:chgData name="Robert Murtagh" userId="ffb6fbbd-4250-4e08-af38-022742212e96" providerId="ADAL" clId="{EA71C844-4F9E-4F2F-890F-FD0B9624C332}" dt="2021-03-24T10:37:32.856" v="239" actId="5793"/>
        <pc:sldMkLst>
          <pc:docMk/>
          <pc:sldMk cId="791335557" sldId="256"/>
        </pc:sldMkLst>
      </pc:sldChg>
      <pc:sldChg chg="modNotesTx">
        <pc:chgData name="Robert Murtagh" userId="ffb6fbbd-4250-4e08-af38-022742212e96" providerId="ADAL" clId="{EA71C844-4F9E-4F2F-890F-FD0B9624C332}" dt="2021-03-24T10:37:07.357" v="139" actId="20577"/>
        <pc:sldMkLst>
          <pc:docMk/>
          <pc:sldMk cId="2005250823" sldId="263"/>
        </pc:sldMkLst>
      </pc:sldChg>
      <pc:sldChg chg="modNotesTx">
        <pc:chgData name="Robert Murtagh" userId="ffb6fbbd-4250-4e08-af38-022742212e96" providerId="ADAL" clId="{EA71C844-4F9E-4F2F-890F-FD0B9624C332}" dt="2021-03-24T10:38:38.550" v="383" actId="20577"/>
        <pc:sldMkLst>
          <pc:docMk/>
          <pc:sldMk cId="105163183" sldId="269"/>
        </pc:sldMkLst>
      </pc:sldChg>
      <pc:sldChg chg="modNotesTx">
        <pc:chgData name="Robert Murtagh" userId="ffb6fbbd-4250-4e08-af38-022742212e96" providerId="ADAL" clId="{EA71C844-4F9E-4F2F-890F-FD0B9624C332}" dt="2021-03-24T10:41:56.793" v="388" actId="20577"/>
        <pc:sldMkLst>
          <pc:docMk/>
          <pc:sldMk cId="3511045877" sldId="271"/>
        </pc:sldMkLst>
      </pc:sldChg>
      <pc:sldChg chg="modNotesTx">
        <pc:chgData name="Robert Murtagh" userId="ffb6fbbd-4250-4e08-af38-022742212e96" providerId="ADAL" clId="{EA71C844-4F9E-4F2F-890F-FD0B9624C332}" dt="2021-03-24T10:48:40.532" v="557" actId="20577"/>
        <pc:sldMkLst>
          <pc:docMk/>
          <pc:sldMk cId="2084025689" sldId="274"/>
        </pc:sldMkLst>
      </pc:sldChg>
      <pc:sldChg chg="modNotesTx">
        <pc:chgData name="Robert Murtagh" userId="ffb6fbbd-4250-4e08-af38-022742212e96" providerId="ADAL" clId="{EA71C844-4F9E-4F2F-890F-FD0B9624C332}" dt="2021-03-24T10:35:56.752" v="71" actId="20577"/>
        <pc:sldMkLst>
          <pc:docMk/>
          <pc:sldMk cId="428985741" sldId="279"/>
        </pc:sldMkLst>
      </pc:sldChg>
      <pc:sldChg chg="addSp delSp modSp new mod modNotesTx">
        <pc:chgData name="Robert Murtagh" userId="ffb6fbbd-4250-4e08-af38-022742212e96" providerId="ADAL" clId="{EA71C844-4F9E-4F2F-890F-FD0B9624C332}" dt="2021-03-24T10:45:18.679" v="528" actId="20577"/>
        <pc:sldMkLst>
          <pc:docMk/>
          <pc:sldMk cId="2842238189" sldId="280"/>
        </pc:sldMkLst>
        <pc:spChg chg="add del mod">
          <ac:chgData name="Robert Murtagh" userId="ffb6fbbd-4250-4e08-af38-022742212e96" providerId="ADAL" clId="{EA71C844-4F9E-4F2F-890F-FD0B9624C332}" dt="2021-03-24T10:44:54.121" v="524"/>
          <ac:spMkLst>
            <pc:docMk/>
            <pc:sldMk cId="2842238189" sldId="280"/>
            <ac:spMk id="3" creationId="{7139B573-8BC8-4F76-A17D-73955C234DA9}"/>
          </ac:spMkLst>
        </pc:spChg>
        <pc:spChg chg="add mod">
          <ac:chgData name="Robert Murtagh" userId="ffb6fbbd-4250-4e08-af38-022742212e96" providerId="ADAL" clId="{EA71C844-4F9E-4F2F-890F-FD0B9624C332}" dt="2021-03-24T10:45:01.632" v="525" actId="1076"/>
          <ac:spMkLst>
            <pc:docMk/>
            <pc:sldMk cId="2842238189" sldId="280"/>
            <ac:spMk id="5" creationId="{4250BC77-B275-4ADE-926E-DFB84534D0C0}"/>
          </ac:spMkLst>
        </pc:spChg>
      </pc:sldChg>
      <pc:sldChg chg="addSp modSp new mod modNotesTx">
        <pc:chgData name="Robert Murtagh" userId="ffb6fbbd-4250-4e08-af38-022742212e96" providerId="ADAL" clId="{EA71C844-4F9E-4F2F-890F-FD0B9624C332}" dt="2021-03-24T10:47:33.185" v="550" actId="20577"/>
        <pc:sldMkLst>
          <pc:docMk/>
          <pc:sldMk cId="155651915" sldId="281"/>
        </pc:sldMkLst>
        <pc:spChg chg="add mod">
          <ac:chgData name="Robert Murtagh" userId="ffb6fbbd-4250-4e08-af38-022742212e96" providerId="ADAL" clId="{EA71C844-4F9E-4F2F-890F-FD0B9624C332}" dt="2021-03-24T10:47:07.977" v="547" actId="14100"/>
          <ac:spMkLst>
            <pc:docMk/>
            <pc:sldMk cId="155651915" sldId="281"/>
            <ac:spMk id="3" creationId="{3318D3C6-64B2-466B-BAB2-5F6412E13EAD}"/>
          </ac:spMkLst>
        </pc:spChg>
      </pc:sldChg>
    </pc:docChg>
  </pc:docChgLst>
  <pc:docChgLst>
    <pc:chgData name="Robert Murtagh" userId="S::robert.murtagh@rcm.org.uk::ffb6fbbd-4250-4e08-af38-022742212e96" providerId="AD" clId="Web-{350216A6-0E90-4314-9940-349EC64A975A}"/>
    <pc:docChg chg="modSld">
      <pc:chgData name="Robert Murtagh" userId="S::robert.murtagh@rcm.org.uk::ffb6fbbd-4250-4e08-af38-022742212e96" providerId="AD" clId="Web-{350216A6-0E90-4314-9940-349EC64A975A}" dt="2021-03-01T16:22:41.986" v="223" actId="14100"/>
      <pc:docMkLst>
        <pc:docMk/>
      </pc:docMkLst>
      <pc:sldChg chg="addSp delSp modSp">
        <pc:chgData name="Robert Murtagh" userId="S::robert.murtagh@rcm.org.uk::ffb6fbbd-4250-4e08-af38-022742212e96" providerId="AD" clId="Web-{350216A6-0E90-4314-9940-349EC64A975A}" dt="2021-03-01T16:22:41.986" v="223" actId="14100"/>
        <pc:sldMkLst>
          <pc:docMk/>
          <pc:sldMk cId="105163183" sldId="269"/>
        </pc:sldMkLst>
        <pc:picChg chg="del mod">
          <ac:chgData name="Robert Murtagh" userId="S::robert.murtagh@rcm.org.uk::ffb6fbbd-4250-4e08-af38-022742212e96" providerId="AD" clId="Web-{350216A6-0E90-4314-9940-349EC64A975A}" dt="2021-03-01T16:22:25.063" v="219"/>
          <ac:picMkLst>
            <pc:docMk/>
            <pc:sldMk cId="105163183" sldId="269"/>
            <ac:picMk id="2" creationId="{A597EC31-DF15-4492-8AE6-9E6CD7665CC0}"/>
          </ac:picMkLst>
        </pc:picChg>
        <pc:picChg chg="add mod">
          <ac:chgData name="Robert Murtagh" userId="S::robert.murtagh@rcm.org.uk::ffb6fbbd-4250-4e08-af38-022742212e96" providerId="AD" clId="Web-{350216A6-0E90-4314-9940-349EC64A975A}" dt="2021-03-01T16:22:41.986" v="223" actId="14100"/>
          <ac:picMkLst>
            <pc:docMk/>
            <pc:sldMk cId="105163183" sldId="269"/>
            <ac:picMk id="3" creationId="{BAAEF3DB-5386-4523-985C-2256BDC0F8A3}"/>
          </ac:picMkLst>
        </pc:picChg>
      </pc:sldChg>
      <pc:sldChg chg="addSp delSp modSp">
        <pc:chgData name="Robert Murtagh" userId="S::robert.murtagh@rcm.org.uk::ffb6fbbd-4250-4e08-af38-022742212e96" providerId="AD" clId="Web-{350216A6-0E90-4314-9940-349EC64A975A}" dt="2021-03-01T15:58:08.668" v="216" actId="14100"/>
        <pc:sldMkLst>
          <pc:docMk/>
          <pc:sldMk cId="3655277199" sldId="272"/>
        </pc:sldMkLst>
        <pc:spChg chg="add mod">
          <ac:chgData name="Robert Murtagh" userId="S::robert.murtagh@rcm.org.uk::ffb6fbbd-4250-4e08-af38-022742212e96" providerId="AD" clId="Web-{350216A6-0E90-4314-9940-349EC64A975A}" dt="2021-03-01T15:58:08.668" v="216" actId="14100"/>
          <ac:spMkLst>
            <pc:docMk/>
            <pc:sldMk cId="3655277199" sldId="272"/>
            <ac:spMk id="3" creationId="{15EF1F34-0D8E-4FA9-ACCD-B21D4B5F991E}"/>
          </ac:spMkLst>
        </pc:spChg>
        <pc:picChg chg="del mod">
          <ac:chgData name="Robert Murtagh" userId="S::robert.murtagh@rcm.org.uk::ffb6fbbd-4250-4e08-af38-022742212e96" providerId="AD" clId="Web-{350216A6-0E90-4314-9940-349EC64A975A}" dt="2021-03-01T15:57:31.947" v="201"/>
          <ac:picMkLst>
            <pc:docMk/>
            <pc:sldMk cId="3655277199" sldId="272"/>
            <ac:picMk id="2" creationId="{3E8594B1-CF90-4853-AF56-16F160D71302}"/>
          </ac:picMkLst>
        </pc:picChg>
      </pc:sldChg>
    </pc:docChg>
  </pc:docChgLst>
  <pc:docChgLst>
    <pc:chgData name="Louise Leiper" userId="S::louise.leiper@rcm.org.uk::cdbaf7b8-087d-47df-8194-4975ff4de543" providerId="AD" clId="Web-{755DC8A5-5630-463C-998D-EA01BC84F448}"/>
    <pc:docChg chg="modSld">
      <pc:chgData name="Louise Leiper" userId="S::louise.leiper@rcm.org.uk::cdbaf7b8-087d-47df-8194-4975ff4de543" providerId="AD" clId="Web-{755DC8A5-5630-463C-998D-EA01BC84F448}" dt="2021-02-25T17:01:49.376" v="340" actId="1076"/>
      <pc:docMkLst>
        <pc:docMk/>
      </pc:docMkLst>
      <pc:sldChg chg="delSp modSp">
        <pc:chgData name="Louise Leiper" userId="S::louise.leiper@rcm.org.uk::cdbaf7b8-087d-47df-8194-4975ff4de543" providerId="AD" clId="Web-{755DC8A5-5630-463C-998D-EA01BC84F448}" dt="2021-02-25T16:53:11.524" v="112"/>
        <pc:sldMkLst>
          <pc:docMk/>
          <pc:sldMk cId="791335557" sldId="256"/>
        </pc:sldMkLst>
        <pc:spChg chg="mod">
          <ac:chgData name="Louise Leiper" userId="S::louise.leiper@rcm.org.uk::cdbaf7b8-087d-47df-8194-4975ff4de543" providerId="AD" clId="Web-{755DC8A5-5630-463C-998D-EA01BC84F448}" dt="2021-02-25T16:53:07.399" v="111" actId="20577"/>
          <ac:spMkLst>
            <pc:docMk/>
            <pc:sldMk cId="791335557" sldId="256"/>
            <ac:spMk id="2" creationId="{D67A9C2E-FED2-48C9-9D46-01ADDFE96996}"/>
          </ac:spMkLst>
        </pc:spChg>
        <pc:spChg chg="del">
          <ac:chgData name="Louise Leiper" userId="S::louise.leiper@rcm.org.uk::cdbaf7b8-087d-47df-8194-4975ff4de543" providerId="AD" clId="Web-{755DC8A5-5630-463C-998D-EA01BC84F448}" dt="2021-02-25T16:53:11.524" v="112"/>
          <ac:spMkLst>
            <pc:docMk/>
            <pc:sldMk cId="791335557" sldId="256"/>
            <ac:spMk id="3" creationId="{0572EE69-19B1-45DD-AA3B-701A371AC8C7}"/>
          </ac:spMkLst>
        </pc:spChg>
        <pc:picChg chg="mod">
          <ac:chgData name="Louise Leiper" userId="S::louise.leiper@rcm.org.uk::cdbaf7b8-087d-47df-8194-4975ff4de543" providerId="AD" clId="Web-{755DC8A5-5630-463C-998D-EA01BC84F448}" dt="2021-02-25T16:52:51.414" v="99" actId="14100"/>
          <ac:picMkLst>
            <pc:docMk/>
            <pc:sldMk cId="791335557" sldId="256"/>
            <ac:picMk id="4" creationId="{B1C89402-E612-4E94-A169-DF6612138C72}"/>
          </ac:picMkLst>
        </pc:picChg>
      </pc:sldChg>
      <pc:sldChg chg="addSp delSp modSp">
        <pc:chgData name="Louise Leiper" userId="S::louise.leiper@rcm.org.uk::cdbaf7b8-087d-47df-8194-4975ff4de543" providerId="AD" clId="Web-{755DC8A5-5630-463C-998D-EA01BC84F448}" dt="2021-02-25T17:01:49.376" v="340" actId="1076"/>
        <pc:sldMkLst>
          <pc:docMk/>
          <pc:sldMk cId="1486902234" sldId="257"/>
        </pc:sldMkLst>
        <pc:spChg chg="mod">
          <ac:chgData name="Louise Leiper" userId="S::louise.leiper@rcm.org.uk::cdbaf7b8-087d-47df-8194-4975ff4de543" providerId="AD" clId="Web-{755DC8A5-5630-463C-998D-EA01BC84F448}" dt="2021-02-25T16:58:23.217" v="320" actId="20577"/>
          <ac:spMkLst>
            <pc:docMk/>
            <pc:sldMk cId="1486902234" sldId="257"/>
            <ac:spMk id="4" creationId="{CDD974B6-BD70-4CE7-811C-627BBF48020A}"/>
          </ac:spMkLst>
        </pc:spChg>
        <pc:spChg chg="del">
          <ac:chgData name="Louise Leiper" userId="S::louise.leiper@rcm.org.uk::cdbaf7b8-087d-47df-8194-4975ff4de543" providerId="AD" clId="Web-{755DC8A5-5630-463C-998D-EA01BC84F448}" dt="2021-02-25T16:53:35.384" v="114"/>
          <ac:spMkLst>
            <pc:docMk/>
            <pc:sldMk cId="1486902234" sldId="257"/>
            <ac:spMk id="5" creationId="{B443633C-3839-4DBD-B14F-FA9096B48828}"/>
          </ac:spMkLst>
        </pc:spChg>
        <pc:spChg chg="del">
          <ac:chgData name="Louise Leiper" userId="S::louise.leiper@rcm.org.uk::cdbaf7b8-087d-47df-8194-4975ff4de543" providerId="AD" clId="Web-{755DC8A5-5630-463C-998D-EA01BC84F448}" dt="2021-02-25T16:53:36.821" v="115"/>
          <ac:spMkLst>
            <pc:docMk/>
            <pc:sldMk cId="1486902234" sldId="257"/>
            <ac:spMk id="7" creationId="{C3D5333C-3153-41F6-BE37-B76F0596A85B}"/>
          </ac:spMkLst>
        </pc:spChg>
        <pc:spChg chg="add mod ord">
          <ac:chgData name="Louise Leiper" userId="S::louise.leiper@rcm.org.uk::cdbaf7b8-087d-47df-8194-4975ff4de543" providerId="AD" clId="Web-{755DC8A5-5630-463C-998D-EA01BC84F448}" dt="2021-02-25T16:54:18.916" v="123" actId="14100"/>
          <ac:spMkLst>
            <pc:docMk/>
            <pc:sldMk cId="1486902234" sldId="257"/>
            <ac:spMk id="26" creationId="{B702DBFC-2DC4-422C-8FB0-D87C0B3D69A1}"/>
          </ac:spMkLst>
        </pc:spChg>
        <pc:spChg chg="add mod">
          <ac:chgData name="Louise Leiper" userId="S::louise.leiper@rcm.org.uk::cdbaf7b8-087d-47df-8194-4975ff4de543" providerId="AD" clId="Web-{755DC8A5-5630-463C-998D-EA01BC84F448}" dt="2021-02-25T16:58:25.857" v="321" actId="1076"/>
          <ac:spMkLst>
            <pc:docMk/>
            <pc:sldMk cId="1486902234" sldId="257"/>
            <ac:spMk id="29" creationId="{9895E9B2-9D32-4555-83AE-EFF75C1CAB06}"/>
          </ac:spMkLst>
        </pc:spChg>
        <pc:graphicFrameChg chg="del mod modGraphic">
          <ac:chgData name="Louise Leiper" userId="S::louise.leiper@rcm.org.uk::cdbaf7b8-087d-47df-8194-4975ff4de543" providerId="AD" clId="Web-{755DC8A5-5630-463C-998D-EA01BC84F448}" dt="2021-02-25T16:56:01.808" v="237"/>
          <ac:graphicFrameMkLst>
            <pc:docMk/>
            <pc:sldMk cId="1486902234" sldId="257"/>
            <ac:graphicFrameMk id="10" creationId="{15CB0ED9-0A36-4ADD-A42F-29416B071D9D}"/>
          </ac:graphicFrameMkLst>
        </pc:graphicFrameChg>
        <pc:picChg chg="mod">
          <ac:chgData name="Louise Leiper" userId="S::louise.leiper@rcm.org.uk::cdbaf7b8-087d-47df-8194-4975ff4de543" providerId="AD" clId="Web-{755DC8A5-5630-463C-998D-EA01BC84F448}" dt="2021-02-25T16:58:46.701" v="325" actId="1076"/>
          <ac:picMkLst>
            <pc:docMk/>
            <pc:sldMk cId="1486902234" sldId="257"/>
            <ac:picMk id="3" creationId="{BA741A82-0AF2-48FF-A4FB-C952485E3606}"/>
          </ac:picMkLst>
        </pc:picChg>
        <pc:picChg chg="add del mod">
          <ac:chgData name="Louise Leiper" userId="S::louise.leiper@rcm.org.uk::cdbaf7b8-087d-47df-8194-4975ff4de543" providerId="AD" clId="Web-{755DC8A5-5630-463C-998D-EA01BC84F448}" dt="2021-02-25T17:00:12.625" v="328"/>
          <ac:picMkLst>
            <pc:docMk/>
            <pc:sldMk cId="1486902234" sldId="257"/>
            <ac:picMk id="30" creationId="{A4156155-7801-4CB9-963F-CEC2D59A0B65}"/>
          </ac:picMkLst>
        </pc:picChg>
        <pc:picChg chg="add mod">
          <ac:chgData name="Louise Leiper" userId="S::louise.leiper@rcm.org.uk::cdbaf7b8-087d-47df-8194-4975ff4de543" providerId="AD" clId="Web-{755DC8A5-5630-463C-998D-EA01BC84F448}" dt="2021-02-25T17:00:47.797" v="330" actId="1076"/>
          <ac:picMkLst>
            <pc:docMk/>
            <pc:sldMk cId="1486902234" sldId="257"/>
            <ac:picMk id="31" creationId="{CEE9ABC2-E7C7-40C9-9AD3-D2356951558D}"/>
          </ac:picMkLst>
        </pc:picChg>
        <pc:picChg chg="mod modCrop">
          <ac:chgData name="Louise Leiper" userId="S::louise.leiper@rcm.org.uk::cdbaf7b8-087d-47df-8194-4975ff4de543" providerId="AD" clId="Web-{755DC8A5-5630-463C-998D-EA01BC84F448}" dt="2021-02-25T17:01:49.376" v="340" actId="1076"/>
          <ac:picMkLst>
            <pc:docMk/>
            <pc:sldMk cId="1486902234" sldId="257"/>
            <ac:picMk id="136" creationId="{2204F29B-B610-4C3A-A47B-314F8E231EDC}"/>
          </ac:picMkLst>
        </pc:picChg>
      </pc:sldChg>
      <pc:sldChg chg="modSp">
        <pc:chgData name="Louise Leiper" userId="S::louise.leiper@rcm.org.uk::cdbaf7b8-087d-47df-8194-4975ff4de543" providerId="AD" clId="Web-{755DC8A5-5630-463C-998D-EA01BC84F448}" dt="2021-02-25T16:48:59.035" v="15" actId="20577"/>
        <pc:sldMkLst>
          <pc:docMk/>
          <pc:sldMk cId="2780898274" sldId="259"/>
        </pc:sldMkLst>
        <pc:spChg chg="mod">
          <ac:chgData name="Louise Leiper" userId="S::louise.leiper@rcm.org.uk::cdbaf7b8-087d-47df-8194-4975ff4de543" providerId="AD" clId="Web-{755DC8A5-5630-463C-998D-EA01BC84F448}" dt="2021-02-25T16:48:59.035" v="15" actId="20577"/>
          <ac:spMkLst>
            <pc:docMk/>
            <pc:sldMk cId="2780898274" sldId="259"/>
            <ac:spMk id="2" creationId="{E6BF6547-1D98-40E2-8050-232F80B3C952}"/>
          </ac:spMkLst>
        </pc:spChg>
      </pc:sldChg>
      <pc:sldChg chg="modSp">
        <pc:chgData name="Louise Leiper" userId="S::louise.leiper@rcm.org.uk::cdbaf7b8-087d-47df-8194-4975ff4de543" providerId="AD" clId="Web-{755DC8A5-5630-463C-998D-EA01BC84F448}" dt="2021-02-25T16:53:26.274" v="113" actId="1076"/>
        <pc:sldMkLst>
          <pc:docMk/>
          <pc:sldMk cId="3511045877" sldId="271"/>
        </pc:sldMkLst>
        <pc:picChg chg="mod">
          <ac:chgData name="Louise Leiper" userId="S::louise.leiper@rcm.org.uk::cdbaf7b8-087d-47df-8194-4975ff4de543" providerId="AD" clId="Web-{755DC8A5-5630-463C-998D-EA01BC84F448}" dt="2021-02-25T16:53:26.274" v="113" actId="1076"/>
          <ac:picMkLst>
            <pc:docMk/>
            <pc:sldMk cId="3511045877" sldId="271"/>
            <ac:picMk id="2" creationId="{A788FEC3-AEBE-481A-9E8C-C67F74C87D37}"/>
          </ac:picMkLst>
        </pc:picChg>
      </pc:sldChg>
      <pc:sldChg chg="modSp">
        <pc:chgData name="Louise Leiper" userId="S::louise.leiper@rcm.org.uk::cdbaf7b8-087d-47df-8194-4975ff4de543" providerId="AD" clId="Web-{755DC8A5-5630-463C-998D-EA01BC84F448}" dt="2021-02-25T16:49:21.957" v="20" actId="20577"/>
        <pc:sldMkLst>
          <pc:docMk/>
          <pc:sldMk cId="1364074929" sldId="275"/>
        </pc:sldMkLst>
        <pc:graphicFrameChg chg="modGraphic">
          <ac:chgData name="Louise Leiper" userId="S::louise.leiper@rcm.org.uk::cdbaf7b8-087d-47df-8194-4975ff4de543" providerId="AD" clId="Web-{755DC8A5-5630-463C-998D-EA01BC84F448}" dt="2021-02-25T16:49:21.957" v="20" actId="20577"/>
          <ac:graphicFrameMkLst>
            <pc:docMk/>
            <pc:sldMk cId="1364074929" sldId="275"/>
            <ac:graphicFrameMk id="5" creationId="{6185CA55-732A-4979-8A68-944CAEF35880}"/>
          </ac:graphicFrameMkLst>
        </pc:graphicFrameChg>
      </pc:sldChg>
      <pc:sldChg chg="addSp delSp modSp mod setBg">
        <pc:chgData name="Louise Leiper" userId="S::louise.leiper@rcm.org.uk::cdbaf7b8-087d-47df-8194-4975ff4de543" providerId="AD" clId="Web-{755DC8A5-5630-463C-998D-EA01BC84F448}" dt="2021-02-25T16:52:41.164" v="98" actId="20577"/>
        <pc:sldMkLst>
          <pc:docMk/>
          <pc:sldMk cId="428985741" sldId="279"/>
        </pc:sldMkLst>
        <pc:spChg chg="mod">
          <ac:chgData name="Louise Leiper" userId="S::louise.leiper@rcm.org.uk::cdbaf7b8-087d-47df-8194-4975ff4de543" providerId="AD" clId="Web-{755DC8A5-5630-463C-998D-EA01BC84F448}" dt="2021-02-25T16:52:41.164" v="98" actId="20577"/>
          <ac:spMkLst>
            <pc:docMk/>
            <pc:sldMk cId="428985741" sldId="279"/>
            <ac:spMk id="2" creationId="{23EDDFF2-9A93-4A60-8E68-2598102D6C19}"/>
          </ac:spMkLst>
        </pc:spChg>
        <pc:spChg chg="add del">
          <ac:chgData name="Louise Leiper" userId="S::louise.leiper@rcm.org.uk::cdbaf7b8-087d-47df-8194-4975ff4de543" providerId="AD" clId="Web-{755DC8A5-5630-463C-998D-EA01BC84F448}" dt="2021-02-25T16:50:39.537" v="24"/>
          <ac:spMkLst>
            <pc:docMk/>
            <pc:sldMk cId="428985741" sldId="279"/>
            <ac:spMk id="4" creationId="{EFD0E8E8-C530-4B2D-A01A-CCD47590B664}"/>
          </ac:spMkLst>
        </pc:spChg>
        <pc:spChg chg="add del">
          <ac:chgData name="Louise Leiper" userId="S::louise.leiper@rcm.org.uk::cdbaf7b8-087d-47df-8194-4975ff4de543" providerId="AD" clId="Web-{755DC8A5-5630-463C-998D-EA01BC84F448}" dt="2021-02-25T16:50:39.537" v="24"/>
          <ac:spMkLst>
            <pc:docMk/>
            <pc:sldMk cId="428985741" sldId="279"/>
            <ac:spMk id="5" creationId="{53472F09-8E00-4E02-9034-0A382CF663D1}"/>
          </ac:spMkLst>
        </pc:spChg>
        <pc:spChg chg="add del">
          <ac:chgData name="Louise Leiper" userId="S::louise.leiper@rcm.org.uk::cdbaf7b8-087d-47df-8194-4975ff4de543" providerId="AD" clId="Web-{755DC8A5-5630-463C-998D-EA01BC84F448}" dt="2021-02-25T16:50:39.537" v="24"/>
          <ac:spMkLst>
            <pc:docMk/>
            <pc:sldMk cId="428985741" sldId="279"/>
            <ac:spMk id="6" creationId="{F79CDED1-AC9C-4A80-B334-1309DEAD5418}"/>
          </ac:spMkLst>
        </pc:spChg>
        <pc:spChg chg="add del">
          <ac:chgData name="Louise Leiper" userId="S::louise.leiper@rcm.org.uk::cdbaf7b8-087d-47df-8194-4975ff4de543" providerId="AD" clId="Web-{755DC8A5-5630-463C-998D-EA01BC84F448}" dt="2021-02-25T16:50:33.240" v="22"/>
          <ac:spMkLst>
            <pc:docMk/>
            <pc:sldMk cId="428985741" sldId="279"/>
            <ac:spMk id="7" creationId="{5C8908E2-EE49-44D2-9428-A28D2312A8D5}"/>
          </ac:spMkLst>
        </pc:spChg>
        <pc:spChg chg="add del">
          <ac:chgData name="Louise Leiper" userId="S::louise.leiper@rcm.org.uk::cdbaf7b8-087d-47df-8194-4975ff4de543" providerId="AD" clId="Web-{755DC8A5-5630-463C-998D-EA01BC84F448}" dt="2021-02-25T16:50:39.537" v="24"/>
          <ac:spMkLst>
            <pc:docMk/>
            <pc:sldMk cId="428985741" sldId="279"/>
            <ac:spMk id="8" creationId="{FD961BDC-5B67-481B-B628-6C15F47245FE}"/>
          </ac:spMkLst>
        </pc:spChg>
        <pc:spChg chg="add">
          <ac:chgData name="Louise Leiper" userId="S::louise.leiper@rcm.org.uk::cdbaf7b8-087d-47df-8194-4975ff4de543" providerId="AD" clId="Web-{755DC8A5-5630-463C-998D-EA01BC84F448}" dt="2021-02-25T16:50:39.537" v="25"/>
          <ac:spMkLst>
            <pc:docMk/>
            <pc:sldMk cId="428985741" sldId="279"/>
            <ac:spMk id="10" creationId="{081EA652-8C6A-4E69-BEB9-170809474553}"/>
          </ac:spMkLst>
        </pc:spChg>
        <pc:spChg chg="add del">
          <ac:chgData name="Louise Leiper" userId="S::louise.leiper@rcm.org.uk::cdbaf7b8-087d-47df-8194-4975ff4de543" providerId="AD" clId="Web-{755DC8A5-5630-463C-998D-EA01BC84F448}" dt="2021-02-25T16:50:39.537" v="24"/>
          <ac:spMkLst>
            <pc:docMk/>
            <pc:sldMk cId="428985741" sldId="279"/>
            <ac:spMk id="11" creationId="{4DA077B8-7326-4434-87ED-77DF3CF3DCA5}"/>
          </ac:spMkLst>
        </pc:spChg>
        <pc:spChg chg="add">
          <ac:chgData name="Louise Leiper" userId="S::louise.leiper@rcm.org.uk::cdbaf7b8-087d-47df-8194-4975ff4de543" providerId="AD" clId="Web-{755DC8A5-5630-463C-998D-EA01BC84F448}" dt="2021-02-25T16:50:39.537" v="25"/>
          <ac:spMkLst>
            <pc:docMk/>
            <pc:sldMk cId="428985741" sldId="279"/>
            <ac:spMk id="12" creationId="{5298780A-33B9-4EA2-8F67-DE68AD62841B}"/>
          </ac:spMkLst>
        </pc:spChg>
        <pc:spChg chg="add del">
          <ac:chgData name="Louise Leiper" userId="S::louise.leiper@rcm.org.uk::cdbaf7b8-087d-47df-8194-4975ff4de543" providerId="AD" clId="Web-{755DC8A5-5630-463C-998D-EA01BC84F448}" dt="2021-02-25T16:50:33.240" v="22"/>
          <ac:spMkLst>
            <pc:docMk/>
            <pc:sldMk cId="428985741" sldId="279"/>
            <ac:spMk id="13" creationId="{D06891CE-5B9C-4B9E-AA78-3A5E25434F86}"/>
          </ac:spMkLst>
        </pc:spChg>
        <pc:spChg chg="add">
          <ac:chgData name="Louise Leiper" userId="S::louise.leiper@rcm.org.uk::cdbaf7b8-087d-47df-8194-4975ff4de543" providerId="AD" clId="Web-{755DC8A5-5630-463C-998D-EA01BC84F448}" dt="2021-02-25T16:50:39.537" v="25"/>
          <ac:spMkLst>
            <pc:docMk/>
            <pc:sldMk cId="428985741" sldId="279"/>
            <ac:spMk id="14" creationId="{7F488E8B-4E1E-4402-8935-D4E6C02615C7}"/>
          </ac:spMkLst>
        </pc:spChg>
        <pc:spChg chg="add del">
          <ac:chgData name="Louise Leiper" userId="S::louise.leiper@rcm.org.uk::cdbaf7b8-087d-47df-8194-4975ff4de543" providerId="AD" clId="Web-{755DC8A5-5630-463C-998D-EA01BC84F448}" dt="2021-02-25T16:50:33.240" v="22"/>
          <ac:spMkLst>
            <pc:docMk/>
            <pc:sldMk cId="428985741" sldId="279"/>
            <ac:spMk id="15" creationId="{ED888B23-07FA-482A-96DF-47E31AF1A603}"/>
          </ac:spMkLst>
        </pc:spChg>
        <pc:spChg chg="add del">
          <ac:chgData name="Louise Leiper" userId="S::louise.leiper@rcm.org.uk::cdbaf7b8-087d-47df-8194-4975ff4de543" providerId="AD" clId="Web-{755DC8A5-5630-463C-998D-EA01BC84F448}" dt="2021-02-25T16:50:39.537" v="24"/>
          <ac:spMkLst>
            <pc:docMk/>
            <pc:sldMk cId="428985741" sldId="279"/>
            <ac:spMk id="17" creationId="{06CC263E-5CD3-42BB-99F8-3C062C4B5681}"/>
          </ac:spMkLst>
        </pc:spChg>
        <pc:grpChg chg="add del">
          <ac:chgData name="Louise Leiper" userId="S::louise.leiper@rcm.org.uk::cdbaf7b8-087d-47df-8194-4975ff4de543" providerId="AD" clId="Web-{755DC8A5-5630-463C-998D-EA01BC84F448}" dt="2021-02-25T16:50:33.240" v="22"/>
          <ac:grpSpMkLst>
            <pc:docMk/>
            <pc:sldMk cId="428985741" sldId="279"/>
            <ac:grpSpMk id="9" creationId="{A23D792D-D9F2-4EB4-ADE2-65A518DA6489}"/>
          </ac:grpSpMkLst>
        </pc:gr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2D200-B9E3-4305-8EA5-89511133352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B6E3A47-981C-48AB-BC6E-650FCF5D0BEB}">
      <dgm:prSet/>
      <dgm:spPr/>
      <dgm:t>
        <a:bodyPr/>
        <a:lstStyle/>
        <a:p>
          <a:pPr>
            <a:lnSpc>
              <a:spcPct val="100000"/>
            </a:lnSpc>
            <a:defRPr cap="all"/>
          </a:pPr>
          <a:r>
            <a:rPr lang="en-GB"/>
            <a:t>Poor outcome due to lack of communication</a:t>
          </a:r>
          <a:endParaRPr lang="en-US"/>
        </a:p>
      </dgm:t>
    </dgm:pt>
    <dgm:pt modelId="{EC7938B5-7647-41D4-8132-4E52E837D0B8}" type="parTrans" cxnId="{C22B7203-26E5-4C10-98C3-C542E0884859}">
      <dgm:prSet/>
      <dgm:spPr/>
      <dgm:t>
        <a:bodyPr/>
        <a:lstStyle/>
        <a:p>
          <a:endParaRPr lang="en-US"/>
        </a:p>
      </dgm:t>
    </dgm:pt>
    <dgm:pt modelId="{183C4307-E2DD-4CCE-AA6F-4CE19B1A0C86}" type="sibTrans" cxnId="{C22B7203-26E5-4C10-98C3-C542E0884859}">
      <dgm:prSet/>
      <dgm:spPr/>
      <dgm:t>
        <a:bodyPr/>
        <a:lstStyle/>
        <a:p>
          <a:endParaRPr lang="en-US"/>
        </a:p>
      </dgm:t>
    </dgm:pt>
    <dgm:pt modelId="{0087868E-C637-433A-9EF9-2D3E454FEDBF}">
      <dgm:prSet/>
      <dgm:spPr/>
      <dgm:t>
        <a:bodyPr/>
        <a:lstStyle/>
        <a:p>
          <a:pPr>
            <a:lnSpc>
              <a:spcPct val="100000"/>
            </a:lnSpc>
            <a:defRPr cap="all"/>
          </a:pPr>
          <a:r>
            <a:rPr lang="en-GB"/>
            <a:t>Feeling bullied, unable to say no.</a:t>
          </a:r>
          <a:endParaRPr lang="en-US"/>
        </a:p>
      </dgm:t>
    </dgm:pt>
    <dgm:pt modelId="{520B2FFE-A8A1-4C39-A622-D9A03AB7DCD1}" type="parTrans" cxnId="{D45BED8C-5AB3-4C55-9F80-FCF15588A5DA}">
      <dgm:prSet/>
      <dgm:spPr/>
      <dgm:t>
        <a:bodyPr/>
        <a:lstStyle/>
        <a:p>
          <a:endParaRPr lang="en-US"/>
        </a:p>
      </dgm:t>
    </dgm:pt>
    <dgm:pt modelId="{F910B5D0-A77B-4EB1-A0BB-A16B3CA0CD24}" type="sibTrans" cxnId="{D45BED8C-5AB3-4C55-9F80-FCF15588A5DA}">
      <dgm:prSet/>
      <dgm:spPr/>
      <dgm:t>
        <a:bodyPr/>
        <a:lstStyle/>
        <a:p>
          <a:endParaRPr lang="en-US"/>
        </a:p>
      </dgm:t>
    </dgm:pt>
    <dgm:pt modelId="{1B410B6F-6BBF-4AA9-AF75-5C294AE1F499}">
      <dgm:prSet/>
      <dgm:spPr/>
      <dgm:t>
        <a:bodyPr/>
        <a:lstStyle/>
        <a:p>
          <a:pPr>
            <a:lnSpc>
              <a:spcPct val="100000"/>
            </a:lnSpc>
            <a:defRPr cap="all"/>
          </a:pPr>
          <a:r>
            <a:rPr lang="en-GB"/>
            <a:t>Feeling undermined</a:t>
          </a:r>
          <a:endParaRPr lang="en-US"/>
        </a:p>
      </dgm:t>
    </dgm:pt>
    <dgm:pt modelId="{D4F23F50-454E-4B38-93B5-122F1FF26483}" type="parTrans" cxnId="{75E75C7B-1B4D-48CD-94AA-D7A594E7EF3E}">
      <dgm:prSet/>
      <dgm:spPr/>
      <dgm:t>
        <a:bodyPr/>
        <a:lstStyle/>
        <a:p>
          <a:endParaRPr lang="en-US"/>
        </a:p>
      </dgm:t>
    </dgm:pt>
    <dgm:pt modelId="{E1F2002B-A667-4C25-89D1-EE0F12B69E0D}" type="sibTrans" cxnId="{75E75C7B-1B4D-48CD-94AA-D7A594E7EF3E}">
      <dgm:prSet/>
      <dgm:spPr/>
      <dgm:t>
        <a:bodyPr/>
        <a:lstStyle/>
        <a:p>
          <a:endParaRPr lang="en-US"/>
        </a:p>
      </dgm:t>
    </dgm:pt>
    <dgm:pt modelId="{8B75D8FA-2CAF-4FFF-95D9-FEB7693DC237}">
      <dgm:prSet/>
      <dgm:spPr/>
      <dgm:t>
        <a:bodyPr/>
        <a:lstStyle/>
        <a:p>
          <a:pPr>
            <a:lnSpc>
              <a:spcPct val="100000"/>
            </a:lnSpc>
            <a:defRPr cap="all"/>
          </a:pPr>
          <a:r>
            <a:rPr lang="en-GB"/>
            <a:t>Undervalued</a:t>
          </a:r>
          <a:endParaRPr lang="en-US"/>
        </a:p>
      </dgm:t>
    </dgm:pt>
    <dgm:pt modelId="{232217E2-46DC-404B-AF5A-E04A9FDC516F}" type="parTrans" cxnId="{661ED5D9-AA6E-412F-90E3-4C80D7AE233A}">
      <dgm:prSet/>
      <dgm:spPr/>
      <dgm:t>
        <a:bodyPr/>
        <a:lstStyle/>
        <a:p>
          <a:endParaRPr lang="en-US"/>
        </a:p>
      </dgm:t>
    </dgm:pt>
    <dgm:pt modelId="{19CBDE6B-5A71-4757-A0F1-6E65ED705184}" type="sibTrans" cxnId="{661ED5D9-AA6E-412F-90E3-4C80D7AE233A}">
      <dgm:prSet/>
      <dgm:spPr/>
      <dgm:t>
        <a:bodyPr/>
        <a:lstStyle/>
        <a:p>
          <a:endParaRPr lang="en-US"/>
        </a:p>
      </dgm:t>
    </dgm:pt>
    <dgm:pt modelId="{F4D775A9-322A-4007-B235-3B85FD360663}">
      <dgm:prSet/>
      <dgm:spPr/>
      <dgm:t>
        <a:bodyPr/>
        <a:lstStyle/>
        <a:p>
          <a:pPr>
            <a:lnSpc>
              <a:spcPct val="100000"/>
            </a:lnSpc>
            <a:defRPr cap="all"/>
          </a:pPr>
          <a:r>
            <a:rPr lang="en-GB"/>
            <a:t>Made to feel stupid</a:t>
          </a:r>
          <a:endParaRPr lang="en-US"/>
        </a:p>
      </dgm:t>
    </dgm:pt>
    <dgm:pt modelId="{BEE29658-B979-4EE2-99FC-D7190F238C75}" type="parTrans" cxnId="{F012FFC4-1E13-41B3-99A5-4D8D86C57646}">
      <dgm:prSet/>
      <dgm:spPr/>
      <dgm:t>
        <a:bodyPr/>
        <a:lstStyle/>
        <a:p>
          <a:endParaRPr lang="en-US"/>
        </a:p>
      </dgm:t>
    </dgm:pt>
    <dgm:pt modelId="{B1A5F796-54E8-48A0-A602-567947C052E0}" type="sibTrans" cxnId="{F012FFC4-1E13-41B3-99A5-4D8D86C57646}">
      <dgm:prSet/>
      <dgm:spPr/>
      <dgm:t>
        <a:bodyPr/>
        <a:lstStyle/>
        <a:p>
          <a:endParaRPr lang="en-US"/>
        </a:p>
      </dgm:t>
    </dgm:pt>
    <dgm:pt modelId="{56225CEF-236E-4D5D-886E-CCB70A4EFFAB}">
      <dgm:prSet phldr="0"/>
      <dgm:spPr/>
      <dgm:t>
        <a:bodyPr/>
        <a:lstStyle/>
        <a:p>
          <a:pPr>
            <a:lnSpc>
              <a:spcPct val="100000"/>
            </a:lnSpc>
            <a:defRPr cap="all"/>
          </a:pPr>
          <a:r>
            <a:rPr lang="en-GB">
              <a:latin typeface="Calibri Light" panose="020F0302020204030204"/>
            </a:rPr>
            <a:t>Hinder ability to achieve goals</a:t>
          </a:r>
        </a:p>
      </dgm:t>
    </dgm:pt>
    <dgm:pt modelId="{D3B1A8D7-487F-4BA6-98FB-B5934D2786EB}" type="parTrans" cxnId="{D1D80653-1941-4605-835C-906E3895D87E}">
      <dgm:prSet/>
      <dgm:spPr/>
    </dgm:pt>
    <dgm:pt modelId="{81A72B64-7E28-4C65-9126-18DB89332991}" type="sibTrans" cxnId="{D1D80653-1941-4605-835C-906E3895D87E}">
      <dgm:prSet/>
      <dgm:spPr/>
    </dgm:pt>
    <dgm:pt modelId="{AA8AFF80-BCCB-440C-A9E6-AACC39663B2B}">
      <dgm:prSet phldr="0"/>
      <dgm:spPr/>
      <dgm:t>
        <a:bodyPr/>
        <a:lstStyle/>
        <a:p>
          <a:pPr>
            <a:lnSpc>
              <a:spcPct val="100000"/>
            </a:lnSpc>
            <a:defRPr cap="all"/>
          </a:pPr>
          <a:r>
            <a:rPr lang="en-GB">
              <a:latin typeface="Calibri Light" panose="020F0302020204030204"/>
            </a:rPr>
            <a:t>Women do not feel safe in your care</a:t>
          </a:r>
        </a:p>
      </dgm:t>
    </dgm:pt>
    <dgm:pt modelId="{B11E7811-2B8D-4C96-8E2E-EBE35B17A337}" type="parTrans" cxnId="{226A1D68-D266-4CEA-9B02-9C70547D4353}">
      <dgm:prSet/>
      <dgm:spPr/>
    </dgm:pt>
    <dgm:pt modelId="{EBF74607-BE19-4BFD-94E1-6494153839F2}" type="sibTrans" cxnId="{226A1D68-D266-4CEA-9B02-9C70547D4353}">
      <dgm:prSet/>
      <dgm:spPr/>
    </dgm:pt>
    <dgm:pt modelId="{84517546-02B8-4C81-A965-926A72E2E2A5}">
      <dgm:prSet phldr="0"/>
      <dgm:spPr/>
      <dgm:t>
        <a:bodyPr/>
        <a:lstStyle/>
        <a:p>
          <a:pPr>
            <a:lnSpc>
              <a:spcPct val="100000"/>
            </a:lnSpc>
            <a:defRPr cap="all"/>
          </a:pPr>
          <a:r>
            <a:rPr lang="en-GB">
              <a:latin typeface="Calibri Light" panose="020F0302020204030204"/>
            </a:rPr>
            <a:t>Reluctance to seek help</a:t>
          </a:r>
        </a:p>
      </dgm:t>
    </dgm:pt>
    <dgm:pt modelId="{4BAB1A97-CC42-4D7D-AF0A-1599D7D2E8DF}" type="parTrans" cxnId="{000E6ED5-2292-418C-A564-F7D385FEA572}">
      <dgm:prSet/>
      <dgm:spPr/>
    </dgm:pt>
    <dgm:pt modelId="{B448E8D2-8401-4678-AE68-7F7C500D33F8}" type="sibTrans" cxnId="{000E6ED5-2292-418C-A564-F7D385FEA572}">
      <dgm:prSet/>
      <dgm:spPr/>
    </dgm:pt>
    <dgm:pt modelId="{95257823-D7E9-4546-9103-832293B39868}">
      <dgm:prSet phldr="0"/>
      <dgm:spPr/>
      <dgm:t>
        <a:bodyPr/>
        <a:lstStyle/>
        <a:p>
          <a:pPr>
            <a:lnSpc>
              <a:spcPct val="100000"/>
            </a:lnSpc>
            <a:defRPr cap="all"/>
          </a:pPr>
          <a:r>
            <a:rPr lang="en-GB">
              <a:latin typeface="Calibri Light" panose="020F0302020204030204"/>
            </a:rPr>
            <a:t>Fear of admitting making an error</a:t>
          </a:r>
        </a:p>
      </dgm:t>
    </dgm:pt>
    <dgm:pt modelId="{0D46AB5C-6E00-45A0-8301-B033CF250AD4}" type="parTrans" cxnId="{1555E2C4-B1CC-41E7-8B6B-EEC4DA8CCFFF}">
      <dgm:prSet/>
      <dgm:spPr/>
    </dgm:pt>
    <dgm:pt modelId="{0FC5F60B-28EC-4FD7-A740-1055771DEC87}" type="sibTrans" cxnId="{1555E2C4-B1CC-41E7-8B6B-EEC4DA8CCFFF}">
      <dgm:prSet/>
      <dgm:spPr/>
    </dgm:pt>
    <dgm:pt modelId="{EF84464B-D640-407D-BFF8-462DCE4B111E}" type="pres">
      <dgm:prSet presAssocID="{08F2D200-B9E3-4305-8EA5-895111333522}" presName="root" presStyleCnt="0">
        <dgm:presLayoutVars>
          <dgm:dir/>
          <dgm:resizeHandles val="exact"/>
        </dgm:presLayoutVars>
      </dgm:prSet>
      <dgm:spPr/>
    </dgm:pt>
    <dgm:pt modelId="{E95F36DA-8050-4C02-8B62-09811A146E5B}" type="pres">
      <dgm:prSet presAssocID="{7B6E3A47-981C-48AB-BC6E-650FCF5D0BEB}" presName="compNode" presStyleCnt="0"/>
      <dgm:spPr/>
    </dgm:pt>
    <dgm:pt modelId="{9CAB7B9D-5710-41CA-B936-7771B4837150}" type="pres">
      <dgm:prSet presAssocID="{7B6E3A47-981C-48AB-BC6E-650FCF5D0BEB}" presName="iconBgRect" presStyleLbl="bgShp" presStyleIdx="0" presStyleCnt="9"/>
      <dgm:spPr>
        <a:prstGeom prst="round2DiagRect">
          <a:avLst>
            <a:gd name="adj1" fmla="val 29727"/>
            <a:gd name="adj2" fmla="val 0"/>
          </a:avLst>
        </a:prstGeom>
      </dgm:spPr>
    </dgm:pt>
    <dgm:pt modelId="{6571527E-2D11-4636-9C3E-D66FD5F3A1CC}" type="pres">
      <dgm:prSet presAssocID="{7B6E3A47-981C-48AB-BC6E-650FCF5D0BEB}" presName="icon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03F53F4A-BFA0-49D2-BB6E-1528FE949278}" type="pres">
      <dgm:prSet presAssocID="{7B6E3A47-981C-48AB-BC6E-650FCF5D0BEB}" presName="spaceRect" presStyleCnt="0"/>
      <dgm:spPr/>
    </dgm:pt>
    <dgm:pt modelId="{7F121E5F-0544-42CA-9006-8D6639525AD1}" type="pres">
      <dgm:prSet presAssocID="{7B6E3A47-981C-48AB-BC6E-650FCF5D0BEB}" presName="textRect" presStyleLbl="revTx" presStyleIdx="0" presStyleCnt="9">
        <dgm:presLayoutVars>
          <dgm:chMax val="1"/>
          <dgm:chPref val="1"/>
        </dgm:presLayoutVars>
      </dgm:prSet>
      <dgm:spPr/>
    </dgm:pt>
    <dgm:pt modelId="{6401061B-E663-45F3-B518-3C840AA83949}" type="pres">
      <dgm:prSet presAssocID="{183C4307-E2DD-4CCE-AA6F-4CE19B1A0C86}" presName="sibTrans" presStyleCnt="0"/>
      <dgm:spPr/>
    </dgm:pt>
    <dgm:pt modelId="{7A853B6C-D0D8-457A-9DF2-DA5840E38EA6}" type="pres">
      <dgm:prSet presAssocID="{0087868E-C637-433A-9EF9-2D3E454FEDBF}" presName="compNode" presStyleCnt="0"/>
      <dgm:spPr/>
    </dgm:pt>
    <dgm:pt modelId="{8C78EA1E-B671-4010-A93B-215512AF8D95}" type="pres">
      <dgm:prSet presAssocID="{0087868E-C637-433A-9EF9-2D3E454FEDBF}" presName="iconBgRect" presStyleLbl="bgShp" presStyleIdx="1" presStyleCnt="9"/>
      <dgm:spPr>
        <a:prstGeom prst="round2DiagRect">
          <a:avLst>
            <a:gd name="adj1" fmla="val 29727"/>
            <a:gd name="adj2" fmla="val 0"/>
          </a:avLst>
        </a:prstGeom>
      </dgm:spPr>
    </dgm:pt>
    <dgm:pt modelId="{A53FC576-A0ED-4330-9A4B-2B70F3CF4A6A}" type="pres">
      <dgm:prSet presAssocID="{0087868E-C637-433A-9EF9-2D3E454FEDBF}" presName="iconRect" presStyleLbl="nod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af"/>
        </a:ext>
      </dgm:extLst>
    </dgm:pt>
    <dgm:pt modelId="{A2E03F6F-7464-4E5E-8FB3-E203BA229F85}" type="pres">
      <dgm:prSet presAssocID="{0087868E-C637-433A-9EF9-2D3E454FEDBF}" presName="spaceRect" presStyleCnt="0"/>
      <dgm:spPr/>
    </dgm:pt>
    <dgm:pt modelId="{EBF158FF-37A8-42DE-B0E5-957927166EA9}" type="pres">
      <dgm:prSet presAssocID="{0087868E-C637-433A-9EF9-2D3E454FEDBF}" presName="textRect" presStyleLbl="revTx" presStyleIdx="1" presStyleCnt="9">
        <dgm:presLayoutVars>
          <dgm:chMax val="1"/>
          <dgm:chPref val="1"/>
        </dgm:presLayoutVars>
      </dgm:prSet>
      <dgm:spPr/>
    </dgm:pt>
    <dgm:pt modelId="{7D50AE72-B9DA-4F31-AA5C-10488398FDFF}" type="pres">
      <dgm:prSet presAssocID="{F910B5D0-A77B-4EB1-A0BB-A16B3CA0CD24}" presName="sibTrans" presStyleCnt="0"/>
      <dgm:spPr/>
    </dgm:pt>
    <dgm:pt modelId="{0DFA4D06-D864-4F95-B056-AA89EB19763E}" type="pres">
      <dgm:prSet presAssocID="{1B410B6F-6BBF-4AA9-AF75-5C294AE1F499}" presName="compNode" presStyleCnt="0"/>
      <dgm:spPr/>
    </dgm:pt>
    <dgm:pt modelId="{E09319F1-C4D2-4659-917E-3C0EC72671E7}" type="pres">
      <dgm:prSet presAssocID="{1B410B6F-6BBF-4AA9-AF75-5C294AE1F499}" presName="iconBgRect" presStyleLbl="bgShp" presStyleIdx="2" presStyleCnt="9"/>
      <dgm:spPr>
        <a:prstGeom prst="round2DiagRect">
          <a:avLst>
            <a:gd name="adj1" fmla="val 29727"/>
            <a:gd name="adj2" fmla="val 0"/>
          </a:avLst>
        </a:prstGeom>
      </dgm:spPr>
    </dgm:pt>
    <dgm:pt modelId="{2B99097F-6D1B-41C7-A91F-9AF9D7243296}" type="pres">
      <dgm:prSet presAssocID="{1B410B6F-6BBF-4AA9-AF75-5C294AE1F499}" presName="iconRect" presStyleLbl="nod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ry Face with No Fill"/>
        </a:ext>
      </dgm:extLst>
    </dgm:pt>
    <dgm:pt modelId="{DE723F78-25A0-4EB6-B6BA-4F30BB9E9157}" type="pres">
      <dgm:prSet presAssocID="{1B410B6F-6BBF-4AA9-AF75-5C294AE1F499}" presName="spaceRect" presStyleCnt="0"/>
      <dgm:spPr/>
    </dgm:pt>
    <dgm:pt modelId="{47BC410F-BACC-45CC-84DE-C655EB21E00B}" type="pres">
      <dgm:prSet presAssocID="{1B410B6F-6BBF-4AA9-AF75-5C294AE1F499}" presName="textRect" presStyleLbl="revTx" presStyleIdx="2" presStyleCnt="9">
        <dgm:presLayoutVars>
          <dgm:chMax val="1"/>
          <dgm:chPref val="1"/>
        </dgm:presLayoutVars>
      </dgm:prSet>
      <dgm:spPr/>
    </dgm:pt>
    <dgm:pt modelId="{C7EBD21F-F50E-456B-A0D6-3AA25CEE6D19}" type="pres">
      <dgm:prSet presAssocID="{E1F2002B-A667-4C25-89D1-EE0F12B69E0D}" presName="sibTrans" presStyleCnt="0"/>
      <dgm:spPr/>
    </dgm:pt>
    <dgm:pt modelId="{5014024E-4AED-4B97-BE4C-37F907AB0C10}" type="pres">
      <dgm:prSet presAssocID="{8B75D8FA-2CAF-4FFF-95D9-FEB7693DC237}" presName="compNode" presStyleCnt="0"/>
      <dgm:spPr/>
    </dgm:pt>
    <dgm:pt modelId="{AA844F92-D826-419A-BC5D-AF48B33BBFF0}" type="pres">
      <dgm:prSet presAssocID="{8B75D8FA-2CAF-4FFF-95D9-FEB7693DC237}" presName="iconBgRect" presStyleLbl="bgShp" presStyleIdx="3" presStyleCnt="9"/>
      <dgm:spPr>
        <a:prstGeom prst="round2DiagRect">
          <a:avLst>
            <a:gd name="adj1" fmla="val 29727"/>
            <a:gd name="adj2" fmla="val 0"/>
          </a:avLst>
        </a:prstGeom>
      </dgm:spPr>
    </dgm:pt>
    <dgm:pt modelId="{9C2357A3-A669-4AFB-99BE-24341B920809}" type="pres">
      <dgm:prSet presAssocID="{8B75D8FA-2CAF-4FFF-95D9-FEB7693DC237}" presName="iconRect" presStyleLbl="nod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bbon"/>
        </a:ext>
      </dgm:extLst>
    </dgm:pt>
    <dgm:pt modelId="{96DE4B95-2F63-4017-BDD1-D962F9A5B841}" type="pres">
      <dgm:prSet presAssocID="{8B75D8FA-2CAF-4FFF-95D9-FEB7693DC237}" presName="spaceRect" presStyleCnt="0"/>
      <dgm:spPr/>
    </dgm:pt>
    <dgm:pt modelId="{6A7FAE8F-7ADF-4CD8-9147-E7A5088AFD23}" type="pres">
      <dgm:prSet presAssocID="{8B75D8FA-2CAF-4FFF-95D9-FEB7693DC237}" presName="textRect" presStyleLbl="revTx" presStyleIdx="3" presStyleCnt="9">
        <dgm:presLayoutVars>
          <dgm:chMax val="1"/>
          <dgm:chPref val="1"/>
        </dgm:presLayoutVars>
      </dgm:prSet>
      <dgm:spPr/>
    </dgm:pt>
    <dgm:pt modelId="{9FD4F68B-B14B-49A3-B411-74C6E9CD3C13}" type="pres">
      <dgm:prSet presAssocID="{19CBDE6B-5A71-4757-A0F1-6E65ED705184}" presName="sibTrans" presStyleCnt="0"/>
      <dgm:spPr/>
    </dgm:pt>
    <dgm:pt modelId="{179C6E4C-B353-4F1A-B389-9580D0A18DDC}" type="pres">
      <dgm:prSet presAssocID="{F4D775A9-322A-4007-B235-3B85FD360663}" presName="compNode" presStyleCnt="0"/>
      <dgm:spPr/>
    </dgm:pt>
    <dgm:pt modelId="{6BCEC791-98DF-49CC-AF59-9D31EE8D3DAE}" type="pres">
      <dgm:prSet presAssocID="{F4D775A9-322A-4007-B235-3B85FD360663}" presName="iconBgRect" presStyleLbl="bgShp" presStyleIdx="4" presStyleCnt="9"/>
      <dgm:spPr>
        <a:prstGeom prst="round2DiagRect">
          <a:avLst>
            <a:gd name="adj1" fmla="val 29727"/>
            <a:gd name="adj2" fmla="val 0"/>
          </a:avLst>
        </a:prstGeom>
      </dgm:spPr>
    </dgm:pt>
    <dgm:pt modelId="{3E541496-222C-4F3E-BA16-5DE32602FB14}" type="pres">
      <dgm:prSet presAssocID="{F4D775A9-322A-4007-B235-3B85FD360663}" presName="iconRect" presStyleLbl="nod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ought bubble"/>
        </a:ext>
      </dgm:extLst>
    </dgm:pt>
    <dgm:pt modelId="{A133B820-A4C0-490A-B263-4AEA4A661EB7}" type="pres">
      <dgm:prSet presAssocID="{F4D775A9-322A-4007-B235-3B85FD360663}" presName="spaceRect" presStyleCnt="0"/>
      <dgm:spPr/>
    </dgm:pt>
    <dgm:pt modelId="{A03E1A43-DDA0-4970-BCD5-5DA2648FBB63}" type="pres">
      <dgm:prSet presAssocID="{F4D775A9-322A-4007-B235-3B85FD360663}" presName="textRect" presStyleLbl="revTx" presStyleIdx="4" presStyleCnt="9">
        <dgm:presLayoutVars>
          <dgm:chMax val="1"/>
          <dgm:chPref val="1"/>
        </dgm:presLayoutVars>
      </dgm:prSet>
      <dgm:spPr/>
    </dgm:pt>
    <dgm:pt modelId="{82FBC749-1560-4D86-8EB6-1519FE43BAE1}" type="pres">
      <dgm:prSet presAssocID="{B1A5F796-54E8-48A0-A602-567947C052E0}" presName="sibTrans" presStyleCnt="0"/>
      <dgm:spPr/>
    </dgm:pt>
    <dgm:pt modelId="{C00A26BE-1463-4001-BBA7-E5E446ABB7BD}" type="pres">
      <dgm:prSet presAssocID="{56225CEF-236E-4D5D-886E-CCB70A4EFFAB}" presName="compNode" presStyleCnt="0"/>
      <dgm:spPr/>
    </dgm:pt>
    <dgm:pt modelId="{5D60496E-D987-4478-A627-2107CD3FCAA0}" type="pres">
      <dgm:prSet presAssocID="{56225CEF-236E-4D5D-886E-CCB70A4EFFAB}" presName="iconBgRect" presStyleLbl="bgShp" presStyleIdx="5" presStyleCnt="9"/>
      <dgm:spPr>
        <a:prstGeom prst="round2DiagRect">
          <a:avLst>
            <a:gd name="adj1" fmla="val 29727"/>
            <a:gd name="adj2" fmla="val 0"/>
          </a:avLst>
        </a:prstGeom>
      </dgm:spPr>
    </dgm:pt>
    <dgm:pt modelId="{3EA9847B-C429-457E-BFC7-8FB5D6B04337}" type="pres">
      <dgm:prSet presAssocID="{56225CEF-236E-4D5D-886E-CCB70A4EFFAB}" presName="iconRect" presStyleLbl="node1" presStyleIdx="5" presStyleCnt="9"/>
      <dgm:spPr/>
    </dgm:pt>
    <dgm:pt modelId="{937F6F6A-1473-4877-BEC4-01C8734EC197}" type="pres">
      <dgm:prSet presAssocID="{56225CEF-236E-4D5D-886E-CCB70A4EFFAB}" presName="spaceRect" presStyleCnt="0"/>
      <dgm:spPr/>
    </dgm:pt>
    <dgm:pt modelId="{1AC9C0C9-73A4-4AAF-9B8E-F14F79CB972D}" type="pres">
      <dgm:prSet presAssocID="{56225CEF-236E-4D5D-886E-CCB70A4EFFAB}" presName="textRect" presStyleLbl="revTx" presStyleIdx="5" presStyleCnt="9">
        <dgm:presLayoutVars>
          <dgm:chMax val="1"/>
          <dgm:chPref val="1"/>
        </dgm:presLayoutVars>
      </dgm:prSet>
      <dgm:spPr/>
    </dgm:pt>
    <dgm:pt modelId="{03F757A8-1264-4EFC-8F3D-FE2F1DB2511F}" type="pres">
      <dgm:prSet presAssocID="{81A72B64-7E28-4C65-9126-18DB89332991}" presName="sibTrans" presStyleCnt="0"/>
      <dgm:spPr/>
    </dgm:pt>
    <dgm:pt modelId="{5C84462D-A137-4810-8321-228DA247D168}" type="pres">
      <dgm:prSet presAssocID="{AA8AFF80-BCCB-440C-A9E6-AACC39663B2B}" presName="compNode" presStyleCnt="0"/>
      <dgm:spPr/>
    </dgm:pt>
    <dgm:pt modelId="{BB5B720B-92A2-4E4C-B433-CEF956077E04}" type="pres">
      <dgm:prSet presAssocID="{AA8AFF80-BCCB-440C-A9E6-AACC39663B2B}" presName="iconBgRect" presStyleLbl="bgShp" presStyleIdx="6" presStyleCnt="9"/>
      <dgm:spPr>
        <a:prstGeom prst="round2DiagRect">
          <a:avLst>
            <a:gd name="adj1" fmla="val 29727"/>
            <a:gd name="adj2" fmla="val 0"/>
          </a:avLst>
        </a:prstGeom>
      </dgm:spPr>
    </dgm:pt>
    <dgm:pt modelId="{0FC50E0C-4222-4EF5-9F2F-67F44E5D428D}" type="pres">
      <dgm:prSet presAssocID="{AA8AFF80-BCCB-440C-A9E6-AACC39663B2B}" presName="iconRect" presStyleLbl="node1" presStyleIdx="6" presStyleCnt="9"/>
      <dgm:spPr/>
    </dgm:pt>
    <dgm:pt modelId="{26F229EF-4E77-45E8-A14B-EFFD8235B162}" type="pres">
      <dgm:prSet presAssocID="{AA8AFF80-BCCB-440C-A9E6-AACC39663B2B}" presName="spaceRect" presStyleCnt="0"/>
      <dgm:spPr/>
    </dgm:pt>
    <dgm:pt modelId="{719271CA-619F-4DCA-909C-1C0FB0247081}" type="pres">
      <dgm:prSet presAssocID="{AA8AFF80-BCCB-440C-A9E6-AACC39663B2B}" presName="textRect" presStyleLbl="revTx" presStyleIdx="6" presStyleCnt="9">
        <dgm:presLayoutVars>
          <dgm:chMax val="1"/>
          <dgm:chPref val="1"/>
        </dgm:presLayoutVars>
      </dgm:prSet>
      <dgm:spPr/>
    </dgm:pt>
    <dgm:pt modelId="{FD3410E0-803D-452C-9FB1-3BAA6B233914}" type="pres">
      <dgm:prSet presAssocID="{EBF74607-BE19-4BFD-94E1-6494153839F2}" presName="sibTrans" presStyleCnt="0"/>
      <dgm:spPr/>
    </dgm:pt>
    <dgm:pt modelId="{4DB2F888-B015-4164-A681-CFC9A90E12CC}" type="pres">
      <dgm:prSet presAssocID="{84517546-02B8-4C81-A965-926A72E2E2A5}" presName="compNode" presStyleCnt="0"/>
      <dgm:spPr/>
    </dgm:pt>
    <dgm:pt modelId="{A28431D0-222A-4132-8257-41986951678C}" type="pres">
      <dgm:prSet presAssocID="{84517546-02B8-4C81-A965-926A72E2E2A5}" presName="iconBgRect" presStyleLbl="bgShp" presStyleIdx="7" presStyleCnt="9"/>
      <dgm:spPr>
        <a:prstGeom prst="round2DiagRect">
          <a:avLst>
            <a:gd name="adj1" fmla="val 29727"/>
            <a:gd name="adj2" fmla="val 0"/>
          </a:avLst>
        </a:prstGeom>
      </dgm:spPr>
    </dgm:pt>
    <dgm:pt modelId="{C65FD7DB-3846-47AA-91FB-A81CA83F1FF7}" type="pres">
      <dgm:prSet presAssocID="{84517546-02B8-4C81-A965-926A72E2E2A5}" presName="iconRect" presStyleLbl="node1" presStyleIdx="7" presStyleCnt="9"/>
      <dgm:spPr/>
    </dgm:pt>
    <dgm:pt modelId="{3455B64A-5A29-4084-873B-6F532F9EDEE4}" type="pres">
      <dgm:prSet presAssocID="{84517546-02B8-4C81-A965-926A72E2E2A5}" presName="spaceRect" presStyleCnt="0"/>
      <dgm:spPr/>
    </dgm:pt>
    <dgm:pt modelId="{596E4267-E8DE-48B6-AC27-17941EDEBEB7}" type="pres">
      <dgm:prSet presAssocID="{84517546-02B8-4C81-A965-926A72E2E2A5}" presName="textRect" presStyleLbl="revTx" presStyleIdx="7" presStyleCnt="9">
        <dgm:presLayoutVars>
          <dgm:chMax val="1"/>
          <dgm:chPref val="1"/>
        </dgm:presLayoutVars>
      </dgm:prSet>
      <dgm:spPr/>
    </dgm:pt>
    <dgm:pt modelId="{95A03700-E41E-42DD-8774-635BA1272B4F}" type="pres">
      <dgm:prSet presAssocID="{B448E8D2-8401-4678-AE68-7F7C500D33F8}" presName="sibTrans" presStyleCnt="0"/>
      <dgm:spPr/>
    </dgm:pt>
    <dgm:pt modelId="{BE7A3766-5D2F-46A3-8252-C405A2217ED2}" type="pres">
      <dgm:prSet presAssocID="{95257823-D7E9-4546-9103-832293B39868}" presName="compNode" presStyleCnt="0"/>
      <dgm:spPr/>
    </dgm:pt>
    <dgm:pt modelId="{FCE9C767-482D-47C6-8E56-FBED056A1C6F}" type="pres">
      <dgm:prSet presAssocID="{95257823-D7E9-4546-9103-832293B39868}" presName="iconBgRect" presStyleLbl="bgShp" presStyleIdx="8" presStyleCnt="9"/>
      <dgm:spPr>
        <a:prstGeom prst="round2DiagRect">
          <a:avLst>
            <a:gd name="adj1" fmla="val 29727"/>
            <a:gd name="adj2" fmla="val 0"/>
          </a:avLst>
        </a:prstGeom>
      </dgm:spPr>
    </dgm:pt>
    <dgm:pt modelId="{E9C91971-955E-4269-B0BA-DB4ECD539987}" type="pres">
      <dgm:prSet presAssocID="{95257823-D7E9-4546-9103-832293B39868}" presName="iconRect" presStyleLbl="node1" presStyleIdx="8" presStyleCnt="9"/>
      <dgm:spPr/>
    </dgm:pt>
    <dgm:pt modelId="{18F42D45-0811-42F6-ADFE-8032895A09B0}" type="pres">
      <dgm:prSet presAssocID="{95257823-D7E9-4546-9103-832293B39868}" presName="spaceRect" presStyleCnt="0"/>
      <dgm:spPr/>
    </dgm:pt>
    <dgm:pt modelId="{4F50DD85-3260-4563-B712-9D8ECC61F36E}" type="pres">
      <dgm:prSet presAssocID="{95257823-D7E9-4546-9103-832293B39868}" presName="textRect" presStyleLbl="revTx" presStyleIdx="8" presStyleCnt="9">
        <dgm:presLayoutVars>
          <dgm:chMax val="1"/>
          <dgm:chPref val="1"/>
        </dgm:presLayoutVars>
      </dgm:prSet>
      <dgm:spPr/>
    </dgm:pt>
  </dgm:ptLst>
  <dgm:cxnLst>
    <dgm:cxn modelId="{C22B7203-26E5-4C10-98C3-C542E0884859}" srcId="{08F2D200-B9E3-4305-8EA5-895111333522}" destId="{7B6E3A47-981C-48AB-BC6E-650FCF5D0BEB}" srcOrd="0" destOrd="0" parTransId="{EC7938B5-7647-41D4-8132-4E52E837D0B8}" sibTransId="{183C4307-E2DD-4CCE-AA6F-4CE19B1A0C86}"/>
    <dgm:cxn modelId="{2402B62F-8678-41C9-880A-D2171D0E62D3}" type="presOf" srcId="{95257823-D7E9-4546-9103-832293B39868}" destId="{4F50DD85-3260-4563-B712-9D8ECC61F36E}" srcOrd="0" destOrd="0" presId="urn:microsoft.com/office/officeart/2018/5/layout/IconLeafLabelList"/>
    <dgm:cxn modelId="{9A9B9038-BD82-4FB6-B75D-5DCA8D0A2D71}" type="presOf" srcId="{F4D775A9-322A-4007-B235-3B85FD360663}" destId="{A03E1A43-DDA0-4970-BCD5-5DA2648FBB63}" srcOrd="0" destOrd="0" presId="urn:microsoft.com/office/officeart/2018/5/layout/IconLeafLabelList"/>
    <dgm:cxn modelId="{226A1D68-D266-4CEA-9B02-9C70547D4353}" srcId="{08F2D200-B9E3-4305-8EA5-895111333522}" destId="{AA8AFF80-BCCB-440C-A9E6-AACC39663B2B}" srcOrd="6" destOrd="0" parTransId="{B11E7811-2B8D-4C96-8E2E-EBE35B17A337}" sibTransId="{EBF74607-BE19-4BFD-94E1-6494153839F2}"/>
    <dgm:cxn modelId="{7AB0F84D-D8E5-4370-A4DC-45D27029E799}" type="presOf" srcId="{7B6E3A47-981C-48AB-BC6E-650FCF5D0BEB}" destId="{7F121E5F-0544-42CA-9006-8D6639525AD1}" srcOrd="0" destOrd="0" presId="urn:microsoft.com/office/officeart/2018/5/layout/IconLeafLabelList"/>
    <dgm:cxn modelId="{D1D80653-1941-4605-835C-906E3895D87E}" srcId="{08F2D200-B9E3-4305-8EA5-895111333522}" destId="{56225CEF-236E-4D5D-886E-CCB70A4EFFAB}" srcOrd="5" destOrd="0" parTransId="{D3B1A8D7-487F-4BA6-98FB-B5934D2786EB}" sibTransId="{81A72B64-7E28-4C65-9126-18DB89332991}"/>
    <dgm:cxn modelId="{C4927253-7FE9-4B83-8636-B9D0C159F162}" type="presOf" srcId="{0087868E-C637-433A-9EF9-2D3E454FEDBF}" destId="{EBF158FF-37A8-42DE-B0E5-957927166EA9}" srcOrd="0" destOrd="0" presId="urn:microsoft.com/office/officeart/2018/5/layout/IconLeafLabelList"/>
    <dgm:cxn modelId="{75E75C7B-1B4D-48CD-94AA-D7A594E7EF3E}" srcId="{08F2D200-B9E3-4305-8EA5-895111333522}" destId="{1B410B6F-6BBF-4AA9-AF75-5C294AE1F499}" srcOrd="2" destOrd="0" parTransId="{D4F23F50-454E-4B38-93B5-122F1FF26483}" sibTransId="{E1F2002B-A667-4C25-89D1-EE0F12B69E0D}"/>
    <dgm:cxn modelId="{6F51437E-76BA-4FCD-8A13-0A27C0592D21}" type="presOf" srcId="{8B75D8FA-2CAF-4FFF-95D9-FEB7693DC237}" destId="{6A7FAE8F-7ADF-4CD8-9147-E7A5088AFD23}" srcOrd="0" destOrd="0" presId="urn:microsoft.com/office/officeart/2018/5/layout/IconLeafLabelList"/>
    <dgm:cxn modelId="{D45BED8C-5AB3-4C55-9F80-FCF15588A5DA}" srcId="{08F2D200-B9E3-4305-8EA5-895111333522}" destId="{0087868E-C637-433A-9EF9-2D3E454FEDBF}" srcOrd="1" destOrd="0" parTransId="{520B2FFE-A8A1-4C39-A622-D9A03AB7DCD1}" sibTransId="{F910B5D0-A77B-4EB1-A0BB-A16B3CA0CD24}"/>
    <dgm:cxn modelId="{0A1C59AD-BD0E-45E9-8A3B-5AEC05C09392}" type="presOf" srcId="{08F2D200-B9E3-4305-8EA5-895111333522}" destId="{EF84464B-D640-407D-BFF8-462DCE4B111E}" srcOrd="0" destOrd="0" presId="urn:microsoft.com/office/officeart/2018/5/layout/IconLeafLabelList"/>
    <dgm:cxn modelId="{1555E2C4-B1CC-41E7-8B6B-EEC4DA8CCFFF}" srcId="{08F2D200-B9E3-4305-8EA5-895111333522}" destId="{95257823-D7E9-4546-9103-832293B39868}" srcOrd="8" destOrd="0" parTransId="{0D46AB5C-6E00-45A0-8301-B033CF250AD4}" sibTransId="{0FC5F60B-28EC-4FD7-A740-1055771DEC87}"/>
    <dgm:cxn modelId="{F012FFC4-1E13-41B3-99A5-4D8D86C57646}" srcId="{08F2D200-B9E3-4305-8EA5-895111333522}" destId="{F4D775A9-322A-4007-B235-3B85FD360663}" srcOrd="4" destOrd="0" parTransId="{BEE29658-B979-4EE2-99FC-D7190F238C75}" sibTransId="{B1A5F796-54E8-48A0-A602-567947C052E0}"/>
    <dgm:cxn modelId="{000E6ED5-2292-418C-A564-F7D385FEA572}" srcId="{08F2D200-B9E3-4305-8EA5-895111333522}" destId="{84517546-02B8-4C81-A965-926A72E2E2A5}" srcOrd="7" destOrd="0" parTransId="{4BAB1A97-CC42-4D7D-AF0A-1599D7D2E8DF}" sibTransId="{B448E8D2-8401-4678-AE68-7F7C500D33F8}"/>
    <dgm:cxn modelId="{394792D7-9A66-4134-9EC5-15CCC91B771E}" type="presOf" srcId="{1B410B6F-6BBF-4AA9-AF75-5C294AE1F499}" destId="{47BC410F-BACC-45CC-84DE-C655EB21E00B}" srcOrd="0" destOrd="0" presId="urn:microsoft.com/office/officeart/2018/5/layout/IconLeafLabelList"/>
    <dgm:cxn modelId="{661ED5D9-AA6E-412F-90E3-4C80D7AE233A}" srcId="{08F2D200-B9E3-4305-8EA5-895111333522}" destId="{8B75D8FA-2CAF-4FFF-95D9-FEB7693DC237}" srcOrd="3" destOrd="0" parTransId="{232217E2-46DC-404B-AF5A-E04A9FDC516F}" sibTransId="{19CBDE6B-5A71-4757-A0F1-6E65ED705184}"/>
    <dgm:cxn modelId="{D146DDDB-A6BD-4789-A5D8-907FBB677AD5}" type="presOf" srcId="{AA8AFF80-BCCB-440C-A9E6-AACC39663B2B}" destId="{719271CA-619F-4DCA-909C-1C0FB0247081}" srcOrd="0" destOrd="0" presId="urn:microsoft.com/office/officeart/2018/5/layout/IconLeafLabelList"/>
    <dgm:cxn modelId="{903637ED-DAD4-4971-A089-71B8ABB5EFBF}" type="presOf" srcId="{84517546-02B8-4C81-A965-926A72E2E2A5}" destId="{596E4267-E8DE-48B6-AC27-17941EDEBEB7}" srcOrd="0" destOrd="0" presId="urn:microsoft.com/office/officeart/2018/5/layout/IconLeafLabelList"/>
    <dgm:cxn modelId="{00C685FC-F74B-4A41-844B-40AA1AC7D4E3}" type="presOf" srcId="{56225CEF-236E-4D5D-886E-CCB70A4EFFAB}" destId="{1AC9C0C9-73A4-4AAF-9B8E-F14F79CB972D}" srcOrd="0" destOrd="0" presId="urn:microsoft.com/office/officeart/2018/5/layout/IconLeafLabelList"/>
    <dgm:cxn modelId="{BAEE8AC5-BDB6-482C-86EE-86FFE639A7D4}" type="presParOf" srcId="{EF84464B-D640-407D-BFF8-462DCE4B111E}" destId="{E95F36DA-8050-4C02-8B62-09811A146E5B}" srcOrd="0" destOrd="0" presId="urn:microsoft.com/office/officeart/2018/5/layout/IconLeafLabelList"/>
    <dgm:cxn modelId="{EBF81278-9E10-4E30-9CE4-14E507A90FFE}" type="presParOf" srcId="{E95F36DA-8050-4C02-8B62-09811A146E5B}" destId="{9CAB7B9D-5710-41CA-B936-7771B4837150}" srcOrd="0" destOrd="0" presId="urn:microsoft.com/office/officeart/2018/5/layout/IconLeafLabelList"/>
    <dgm:cxn modelId="{C182CE44-421C-4549-B128-6ED3D57CCCDA}" type="presParOf" srcId="{E95F36DA-8050-4C02-8B62-09811A146E5B}" destId="{6571527E-2D11-4636-9C3E-D66FD5F3A1CC}" srcOrd="1" destOrd="0" presId="urn:microsoft.com/office/officeart/2018/5/layout/IconLeafLabelList"/>
    <dgm:cxn modelId="{E1773104-C62E-4AFB-8B80-EB992D40E723}" type="presParOf" srcId="{E95F36DA-8050-4C02-8B62-09811A146E5B}" destId="{03F53F4A-BFA0-49D2-BB6E-1528FE949278}" srcOrd="2" destOrd="0" presId="urn:microsoft.com/office/officeart/2018/5/layout/IconLeafLabelList"/>
    <dgm:cxn modelId="{5CC5A3B3-5420-4B9F-B205-76E095910EB1}" type="presParOf" srcId="{E95F36DA-8050-4C02-8B62-09811A146E5B}" destId="{7F121E5F-0544-42CA-9006-8D6639525AD1}" srcOrd="3" destOrd="0" presId="urn:microsoft.com/office/officeart/2018/5/layout/IconLeafLabelList"/>
    <dgm:cxn modelId="{4A9DB030-8362-46AF-8F09-6D67E6DCA12D}" type="presParOf" srcId="{EF84464B-D640-407D-BFF8-462DCE4B111E}" destId="{6401061B-E663-45F3-B518-3C840AA83949}" srcOrd="1" destOrd="0" presId="urn:microsoft.com/office/officeart/2018/5/layout/IconLeafLabelList"/>
    <dgm:cxn modelId="{010BACB0-50C7-4D91-AA75-25F1F6CE1EAB}" type="presParOf" srcId="{EF84464B-D640-407D-BFF8-462DCE4B111E}" destId="{7A853B6C-D0D8-457A-9DF2-DA5840E38EA6}" srcOrd="2" destOrd="0" presId="urn:microsoft.com/office/officeart/2018/5/layout/IconLeafLabelList"/>
    <dgm:cxn modelId="{B2508341-ACE5-4499-9552-B1164E14F600}" type="presParOf" srcId="{7A853B6C-D0D8-457A-9DF2-DA5840E38EA6}" destId="{8C78EA1E-B671-4010-A93B-215512AF8D95}" srcOrd="0" destOrd="0" presId="urn:microsoft.com/office/officeart/2018/5/layout/IconLeafLabelList"/>
    <dgm:cxn modelId="{280B5F86-D14D-425C-818D-4DDD9D2C921F}" type="presParOf" srcId="{7A853B6C-D0D8-457A-9DF2-DA5840E38EA6}" destId="{A53FC576-A0ED-4330-9A4B-2B70F3CF4A6A}" srcOrd="1" destOrd="0" presId="urn:microsoft.com/office/officeart/2018/5/layout/IconLeafLabelList"/>
    <dgm:cxn modelId="{CAAC2EC6-89A3-4932-9175-C40D77252852}" type="presParOf" srcId="{7A853B6C-D0D8-457A-9DF2-DA5840E38EA6}" destId="{A2E03F6F-7464-4E5E-8FB3-E203BA229F85}" srcOrd="2" destOrd="0" presId="urn:microsoft.com/office/officeart/2018/5/layout/IconLeafLabelList"/>
    <dgm:cxn modelId="{69B7A709-8D3D-4661-908C-4FECB2311CA3}" type="presParOf" srcId="{7A853B6C-D0D8-457A-9DF2-DA5840E38EA6}" destId="{EBF158FF-37A8-42DE-B0E5-957927166EA9}" srcOrd="3" destOrd="0" presId="urn:microsoft.com/office/officeart/2018/5/layout/IconLeafLabelList"/>
    <dgm:cxn modelId="{E9A1C19A-48B2-4714-B106-D93F251EC730}" type="presParOf" srcId="{EF84464B-D640-407D-BFF8-462DCE4B111E}" destId="{7D50AE72-B9DA-4F31-AA5C-10488398FDFF}" srcOrd="3" destOrd="0" presId="urn:microsoft.com/office/officeart/2018/5/layout/IconLeafLabelList"/>
    <dgm:cxn modelId="{FEF68BC4-CB3D-411D-AB37-CFF496E6DDAF}" type="presParOf" srcId="{EF84464B-D640-407D-BFF8-462DCE4B111E}" destId="{0DFA4D06-D864-4F95-B056-AA89EB19763E}" srcOrd="4" destOrd="0" presId="urn:microsoft.com/office/officeart/2018/5/layout/IconLeafLabelList"/>
    <dgm:cxn modelId="{7BDFE808-ACFE-495C-BF32-7EFBB8027A31}" type="presParOf" srcId="{0DFA4D06-D864-4F95-B056-AA89EB19763E}" destId="{E09319F1-C4D2-4659-917E-3C0EC72671E7}" srcOrd="0" destOrd="0" presId="urn:microsoft.com/office/officeart/2018/5/layout/IconLeafLabelList"/>
    <dgm:cxn modelId="{CA67C095-C76F-4B76-B229-8DAF1E70C9CA}" type="presParOf" srcId="{0DFA4D06-D864-4F95-B056-AA89EB19763E}" destId="{2B99097F-6D1B-41C7-A91F-9AF9D7243296}" srcOrd="1" destOrd="0" presId="urn:microsoft.com/office/officeart/2018/5/layout/IconLeafLabelList"/>
    <dgm:cxn modelId="{4E27FD90-C808-4F73-84BE-484EDE8B47D6}" type="presParOf" srcId="{0DFA4D06-D864-4F95-B056-AA89EB19763E}" destId="{DE723F78-25A0-4EB6-B6BA-4F30BB9E9157}" srcOrd="2" destOrd="0" presId="urn:microsoft.com/office/officeart/2018/5/layout/IconLeafLabelList"/>
    <dgm:cxn modelId="{EFBF5AE4-94A8-4C6B-B22F-E7867EB9C25A}" type="presParOf" srcId="{0DFA4D06-D864-4F95-B056-AA89EB19763E}" destId="{47BC410F-BACC-45CC-84DE-C655EB21E00B}" srcOrd="3" destOrd="0" presId="urn:microsoft.com/office/officeart/2018/5/layout/IconLeafLabelList"/>
    <dgm:cxn modelId="{60ED8AC6-4E38-4F45-9E7E-3A7F60C85FCC}" type="presParOf" srcId="{EF84464B-D640-407D-BFF8-462DCE4B111E}" destId="{C7EBD21F-F50E-456B-A0D6-3AA25CEE6D19}" srcOrd="5" destOrd="0" presId="urn:microsoft.com/office/officeart/2018/5/layout/IconLeafLabelList"/>
    <dgm:cxn modelId="{168C7633-F233-45B0-A85B-A81BD6986F42}" type="presParOf" srcId="{EF84464B-D640-407D-BFF8-462DCE4B111E}" destId="{5014024E-4AED-4B97-BE4C-37F907AB0C10}" srcOrd="6" destOrd="0" presId="urn:microsoft.com/office/officeart/2018/5/layout/IconLeafLabelList"/>
    <dgm:cxn modelId="{53A61905-336D-4554-B3E3-6B4414F8F39F}" type="presParOf" srcId="{5014024E-4AED-4B97-BE4C-37F907AB0C10}" destId="{AA844F92-D826-419A-BC5D-AF48B33BBFF0}" srcOrd="0" destOrd="0" presId="urn:microsoft.com/office/officeart/2018/5/layout/IconLeafLabelList"/>
    <dgm:cxn modelId="{38880C3D-A118-4D7D-B331-0C16EB0AB8DD}" type="presParOf" srcId="{5014024E-4AED-4B97-BE4C-37F907AB0C10}" destId="{9C2357A3-A669-4AFB-99BE-24341B920809}" srcOrd="1" destOrd="0" presId="urn:microsoft.com/office/officeart/2018/5/layout/IconLeafLabelList"/>
    <dgm:cxn modelId="{38E3154D-0FA5-49A2-8C3D-B9C0B86563C1}" type="presParOf" srcId="{5014024E-4AED-4B97-BE4C-37F907AB0C10}" destId="{96DE4B95-2F63-4017-BDD1-D962F9A5B841}" srcOrd="2" destOrd="0" presId="urn:microsoft.com/office/officeart/2018/5/layout/IconLeafLabelList"/>
    <dgm:cxn modelId="{76F07CE8-9E11-4AF7-8D80-A0FE49975CB0}" type="presParOf" srcId="{5014024E-4AED-4B97-BE4C-37F907AB0C10}" destId="{6A7FAE8F-7ADF-4CD8-9147-E7A5088AFD23}" srcOrd="3" destOrd="0" presId="urn:microsoft.com/office/officeart/2018/5/layout/IconLeafLabelList"/>
    <dgm:cxn modelId="{61D8A5B4-C5F2-48AA-ADBA-3E5950A02A84}" type="presParOf" srcId="{EF84464B-D640-407D-BFF8-462DCE4B111E}" destId="{9FD4F68B-B14B-49A3-B411-74C6E9CD3C13}" srcOrd="7" destOrd="0" presId="urn:microsoft.com/office/officeart/2018/5/layout/IconLeafLabelList"/>
    <dgm:cxn modelId="{9DE6ABB5-9E3E-4255-8380-866D04A88EBB}" type="presParOf" srcId="{EF84464B-D640-407D-BFF8-462DCE4B111E}" destId="{179C6E4C-B353-4F1A-B389-9580D0A18DDC}" srcOrd="8" destOrd="0" presId="urn:microsoft.com/office/officeart/2018/5/layout/IconLeafLabelList"/>
    <dgm:cxn modelId="{47EB6654-126D-499C-A990-4DCE4C0159CD}" type="presParOf" srcId="{179C6E4C-B353-4F1A-B389-9580D0A18DDC}" destId="{6BCEC791-98DF-49CC-AF59-9D31EE8D3DAE}" srcOrd="0" destOrd="0" presId="urn:microsoft.com/office/officeart/2018/5/layout/IconLeafLabelList"/>
    <dgm:cxn modelId="{E1AFDE91-1EB9-479D-95DA-1C60EC095B93}" type="presParOf" srcId="{179C6E4C-B353-4F1A-B389-9580D0A18DDC}" destId="{3E541496-222C-4F3E-BA16-5DE32602FB14}" srcOrd="1" destOrd="0" presId="urn:microsoft.com/office/officeart/2018/5/layout/IconLeafLabelList"/>
    <dgm:cxn modelId="{1D760DC4-81F6-46A6-A2CA-2BDD73F09C98}" type="presParOf" srcId="{179C6E4C-B353-4F1A-B389-9580D0A18DDC}" destId="{A133B820-A4C0-490A-B263-4AEA4A661EB7}" srcOrd="2" destOrd="0" presId="urn:microsoft.com/office/officeart/2018/5/layout/IconLeafLabelList"/>
    <dgm:cxn modelId="{7F4AF97E-5AE1-4B8F-9F61-1AA9C130C28A}" type="presParOf" srcId="{179C6E4C-B353-4F1A-B389-9580D0A18DDC}" destId="{A03E1A43-DDA0-4970-BCD5-5DA2648FBB63}" srcOrd="3" destOrd="0" presId="urn:microsoft.com/office/officeart/2018/5/layout/IconLeafLabelList"/>
    <dgm:cxn modelId="{00F5DD26-605E-4948-8955-1997052021CA}" type="presParOf" srcId="{EF84464B-D640-407D-BFF8-462DCE4B111E}" destId="{82FBC749-1560-4D86-8EB6-1519FE43BAE1}" srcOrd="9" destOrd="0" presId="urn:microsoft.com/office/officeart/2018/5/layout/IconLeafLabelList"/>
    <dgm:cxn modelId="{66688936-AB65-4089-94ED-6C8CDB6EAAD3}" type="presParOf" srcId="{EF84464B-D640-407D-BFF8-462DCE4B111E}" destId="{C00A26BE-1463-4001-BBA7-E5E446ABB7BD}" srcOrd="10" destOrd="0" presId="urn:microsoft.com/office/officeart/2018/5/layout/IconLeafLabelList"/>
    <dgm:cxn modelId="{EC819BD6-8426-493A-8F19-743991228A57}" type="presParOf" srcId="{C00A26BE-1463-4001-BBA7-E5E446ABB7BD}" destId="{5D60496E-D987-4478-A627-2107CD3FCAA0}" srcOrd="0" destOrd="0" presId="urn:microsoft.com/office/officeart/2018/5/layout/IconLeafLabelList"/>
    <dgm:cxn modelId="{65DFB95C-B049-4E80-873F-CC55B1DE5183}" type="presParOf" srcId="{C00A26BE-1463-4001-BBA7-E5E446ABB7BD}" destId="{3EA9847B-C429-457E-BFC7-8FB5D6B04337}" srcOrd="1" destOrd="0" presId="urn:microsoft.com/office/officeart/2018/5/layout/IconLeafLabelList"/>
    <dgm:cxn modelId="{BB494384-8531-4699-8D8F-E5FF33EF45EA}" type="presParOf" srcId="{C00A26BE-1463-4001-BBA7-E5E446ABB7BD}" destId="{937F6F6A-1473-4877-BEC4-01C8734EC197}" srcOrd="2" destOrd="0" presId="urn:microsoft.com/office/officeart/2018/5/layout/IconLeafLabelList"/>
    <dgm:cxn modelId="{EAAEDD58-181B-47C8-9620-28DED3F1012E}" type="presParOf" srcId="{C00A26BE-1463-4001-BBA7-E5E446ABB7BD}" destId="{1AC9C0C9-73A4-4AAF-9B8E-F14F79CB972D}" srcOrd="3" destOrd="0" presId="urn:microsoft.com/office/officeart/2018/5/layout/IconLeafLabelList"/>
    <dgm:cxn modelId="{5C5B21AB-4A1B-4ABE-8FBB-8BB7D94E5A17}" type="presParOf" srcId="{EF84464B-D640-407D-BFF8-462DCE4B111E}" destId="{03F757A8-1264-4EFC-8F3D-FE2F1DB2511F}" srcOrd="11" destOrd="0" presId="urn:microsoft.com/office/officeart/2018/5/layout/IconLeafLabelList"/>
    <dgm:cxn modelId="{E8DE4288-9710-4B68-883B-5172B6FA2B39}" type="presParOf" srcId="{EF84464B-D640-407D-BFF8-462DCE4B111E}" destId="{5C84462D-A137-4810-8321-228DA247D168}" srcOrd="12" destOrd="0" presId="urn:microsoft.com/office/officeart/2018/5/layout/IconLeafLabelList"/>
    <dgm:cxn modelId="{FDC86138-CD11-4DAB-98B8-CCC024B2692C}" type="presParOf" srcId="{5C84462D-A137-4810-8321-228DA247D168}" destId="{BB5B720B-92A2-4E4C-B433-CEF956077E04}" srcOrd="0" destOrd="0" presId="urn:microsoft.com/office/officeart/2018/5/layout/IconLeafLabelList"/>
    <dgm:cxn modelId="{50F6086F-C4FC-475E-867D-D20F5ECE4232}" type="presParOf" srcId="{5C84462D-A137-4810-8321-228DA247D168}" destId="{0FC50E0C-4222-4EF5-9F2F-67F44E5D428D}" srcOrd="1" destOrd="0" presId="urn:microsoft.com/office/officeart/2018/5/layout/IconLeafLabelList"/>
    <dgm:cxn modelId="{AC10F035-3055-409D-8AF5-38994863E1F1}" type="presParOf" srcId="{5C84462D-A137-4810-8321-228DA247D168}" destId="{26F229EF-4E77-45E8-A14B-EFFD8235B162}" srcOrd="2" destOrd="0" presId="urn:microsoft.com/office/officeart/2018/5/layout/IconLeafLabelList"/>
    <dgm:cxn modelId="{E08EB82B-6C6B-4CD1-983C-2C1426BE8661}" type="presParOf" srcId="{5C84462D-A137-4810-8321-228DA247D168}" destId="{719271CA-619F-4DCA-909C-1C0FB0247081}" srcOrd="3" destOrd="0" presId="urn:microsoft.com/office/officeart/2018/5/layout/IconLeafLabelList"/>
    <dgm:cxn modelId="{9AFE7EE9-FA2B-4695-9475-3441152A201E}" type="presParOf" srcId="{EF84464B-D640-407D-BFF8-462DCE4B111E}" destId="{FD3410E0-803D-452C-9FB1-3BAA6B233914}" srcOrd="13" destOrd="0" presId="urn:microsoft.com/office/officeart/2018/5/layout/IconLeafLabelList"/>
    <dgm:cxn modelId="{67DF0338-0F6B-4E09-BEDD-C9064D7C5E35}" type="presParOf" srcId="{EF84464B-D640-407D-BFF8-462DCE4B111E}" destId="{4DB2F888-B015-4164-A681-CFC9A90E12CC}" srcOrd="14" destOrd="0" presId="urn:microsoft.com/office/officeart/2018/5/layout/IconLeafLabelList"/>
    <dgm:cxn modelId="{70DE8FEA-BCE3-4E19-905C-3D8D906C75B3}" type="presParOf" srcId="{4DB2F888-B015-4164-A681-CFC9A90E12CC}" destId="{A28431D0-222A-4132-8257-41986951678C}" srcOrd="0" destOrd="0" presId="urn:microsoft.com/office/officeart/2018/5/layout/IconLeafLabelList"/>
    <dgm:cxn modelId="{837DED87-0BC9-42EB-9CCC-556BCBF62078}" type="presParOf" srcId="{4DB2F888-B015-4164-A681-CFC9A90E12CC}" destId="{C65FD7DB-3846-47AA-91FB-A81CA83F1FF7}" srcOrd="1" destOrd="0" presId="urn:microsoft.com/office/officeart/2018/5/layout/IconLeafLabelList"/>
    <dgm:cxn modelId="{434B99F5-2CBD-49EF-A514-0FA88AB0FB3D}" type="presParOf" srcId="{4DB2F888-B015-4164-A681-CFC9A90E12CC}" destId="{3455B64A-5A29-4084-873B-6F532F9EDEE4}" srcOrd="2" destOrd="0" presId="urn:microsoft.com/office/officeart/2018/5/layout/IconLeafLabelList"/>
    <dgm:cxn modelId="{469DF56F-FD3C-4ECB-AED1-00AD22035CF5}" type="presParOf" srcId="{4DB2F888-B015-4164-A681-CFC9A90E12CC}" destId="{596E4267-E8DE-48B6-AC27-17941EDEBEB7}" srcOrd="3" destOrd="0" presId="urn:microsoft.com/office/officeart/2018/5/layout/IconLeafLabelList"/>
    <dgm:cxn modelId="{EE45DD00-1291-42B8-80AB-95ECF51DDCF6}" type="presParOf" srcId="{EF84464B-D640-407D-BFF8-462DCE4B111E}" destId="{95A03700-E41E-42DD-8774-635BA1272B4F}" srcOrd="15" destOrd="0" presId="urn:microsoft.com/office/officeart/2018/5/layout/IconLeafLabelList"/>
    <dgm:cxn modelId="{303A7A8D-5E8B-4186-9508-DB7DF05AA62C}" type="presParOf" srcId="{EF84464B-D640-407D-BFF8-462DCE4B111E}" destId="{BE7A3766-5D2F-46A3-8252-C405A2217ED2}" srcOrd="16" destOrd="0" presId="urn:microsoft.com/office/officeart/2018/5/layout/IconLeafLabelList"/>
    <dgm:cxn modelId="{CAA3E974-048B-461C-8E61-BE095AAACB5E}" type="presParOf" srcId="{BE7A3766-5D2F-46A3-8252-C405A2217ED2}" destId="{FCE9C767-482D-47C6-8E56-FBED056A1C6F}" srcOrd="0" destOrd="0" presId="urn:microsoft.com/office/officeart/2018/5/layout/IconLeafLabelList"/>
    <dgm:cxn modelId="{A71914F6-1472-472E-BD1C-FD6F7068ECBF}" type="presParOf" srcId="{BE7A3766-5D2F-46A3-8252-C405A2217ED2}" destId="{E9C91971-955E-4269-B0BA-DB4ECD539987}" srcOrd="1" destOrd="0" presId="urn:microsoft.com/office/officeart/2018/5/layout/IconLeafLabelList"/>
    <dgm:cxn modelId="{F6199D58-D508-4DCF-9B82-D4F8548A48D6}" type="presParOf" srcId="{BE7A3766-5D2F-46A3-8252-C405A2217ED2}" destId="{18F42D45-0811-42F6-ADFE-8032895A09B0}" srcOrd="2" destOrd="0" presId="urn:microsoft.com/office/officeart/2018/5/layout/IconLeafLabelList"/>
    <dgm:cxn modelId="{08224743-928B-42D3-A08E-DF5C7B7D8EDA}" type="presParOf" srcId="{BE7A3766-5D2F-46A3-8252-C405A2217ED2}" destId="{4F50DD85-3260-4563-B712-9D8ECC61F36E}"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C2DC31-9837-475E-AF3D-4A4934EB76A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A5EE848-74CE-44DE-A488-620523C41FE6}">
      <dgm:prSet/>
      <dgm:spPr/>
      <dgm:t>
        <a:bodyPr/>
        <a:lstStyle/>
        <a:p>
          <a:r>
            <a:rPr lang="en-GB"/>
            <a:t>Returning after </a:t>
          </a:r>
          <a:r>
            <a:rPr lang="en-GB">
              <a:latin typeface="Calibri Light" panose="020F0302020204030204"/>
            </a:rPr>
            <a:t>period of extended absence</a:t>
          </a:r>
          <a:endParaRPr lang="en-US"/>
        </a:p>
      </dgm:t>
    </dgm:pt>
    <dgm:pt modelId="{EA0D8600-20C4-4BA6-8659-875E107354E3}" type="parTrans" cxnId="{B77ED68E-8E85-4D54-85FC-E282DD4DBE10}">
      <dgm:prSet/>
      <dgm:spPr/>
      <dgm:t>
        <a:bodyPr/>
        <a:lstStyle/>
        <a:p>
          <a:endParaRPr lang="en-US"/>
        </a:p>
      </dgm:t>
    </dgm:pt>
    <dgm:pt modelId="{BF8C9BB7-8CDC-47FC-91D6-933C259D129E}" type="sibTrans" cxnId="{B77ED68E-8E85-4D54-85FC-E282DD4DBE10}">
      <dgm:prSet/>
      <dgm:spPr/>
      <dgm:t>
        <a:bodyPr/>
        <a:lstStyle/>
        <a:p>
          <a:endParaRPr lang="en-US"/>
        </a:p>
      </dgm:t>
    </dgm:pt>
    <dgm:pt modelId="{B14B475E-AE99-4889-9761-F5B02DB39A77}">
      <dgm:prSet/>
      <dgm:spPr/>
      <dgm:t>
        <a:bodyPr/>
        <a:lstStyle/>
        <a:p>
          <a:r>
            <a:rPr lang="en-GB"/>
            <a:t>Change of working location/role</a:t>
          </a:r>
          <a:endParaRPr lang="en-US"/>
        </a:p>
      </dgm:t>
    </dgm:pt>
    <dgm:pt modelId="{B47D67BF-6AB9-4EE3-8347-F00F852E5DA3}" type="parTrans" cxnId="{0E7BB696-9E04-44EF-B113-016563DE0694}">
      <dgm:prSet/>
      <dgm:spPr/>
      <dgm:t>
        <a:bodyPr/>
        <a:lstStyle/>
        <a:p>
          <a:endParaRPr lang="en-US"/>
        </a:p>
      </dgm:t>
    </dgm:pt>
    <dgm:pt modelId="{0AF24A9C-934F-42FC-95F1-85F005422175}" type="sibTrans" cxnId="{0E7BB696-9E04-44EF-B113-016563DE0694}">
      <dgm:prSet/>
      <dgm:spPr/>
      <dgm:t>
        <a:bodyPr/>
        <a:lstStyle/>
        <a:p>
          <a:endParaRPr lang="en-US"/>
        </a:p>
      </dgm:t>
    </dgm:pt>
    <dgm:pt modelId="{B29AEEFE-9213-4993-903D-CC8B2E1A2207}">
      <dgm:prSet/>
      <dgm:spPr/>
      <dgm:t>
        <a:bodyPr/>
        <a:lstStyle/>
        <a:p>
          <a:r>
            <a:rPr lang="en-GB"/>
            <a:t>New position/promotion</a:t>
          </a:r>
          <a:endParaRPr lang="en-US"/>
        </a:p>
      </dgm:t>
    </dgm:pt>
    <dgm:pt modelId="{0138C039-2338-456F-85E8-5E483DA2D7DE}" type="parTrans" cxnId="{4FF01171-64AD-4E71-B93D-1E13BCB4E4AA}">
      <dgm:prSet/>
      <dgm:spPr/>
      <dgm:t>
        <a:bodyPr/>
        <a:lstStyle/>
        <a:p>
          <a:endParaRPr lang="en-US"/>
        </a:p>
      </dgm:t>
    </dgm:pt>
    <dgm:pt modelId="{7D21A989-E22E-4B78-A0EA-B4EEE650A69E}" type="sibTrans" cxnId="{4FF01171-64AD-4E71-B93D-1E13BCB4E4AA}">
      <dgm:prSet/>
      <dgm:spPr/>
      <dgm:t>
        <a:bodyPr/>
        <a:lstStyle/>
        <a:p>
          <a:endParaRPr lang="en-US"/>
        </a:p>
      </dgm:t>
    </dgm:pt>
    <dgm:pt modelId="{352BD5A6-B4DA-4680-91B4-C94D67A3D8ED}">
      <dgm:prSet/>
      <dgm:spPr/>
      <dgm:t>
        <a:bodyPr/>
        <a:lstStyle/>
        <a:p>
          <a:pPr rtl="0"/>
          <a:r>
            <a:rPr lang="en-GB" i="1"/>
            <a:t>All </a:t>
          </a:r>
          <a:r>
            <a:rPr lang="en-GB" i="1">
              <a:latin typeface="Calibri Light" panose="020F0302020204030204"/>
            </a:rPr>
            <a:t>of these situations can shift</a:t>
          </a:r>
          <a:r>
            <a:rPr lang="en-GB" i="1"/>
            <a:t> us off </a:t>
          </a:r>
          <a:r>
            <a:rPr lang="en-GB" i="1">
              <a:latin typeface="Calibri Light" panose="020F0302020204030204"/>
            </a:rPr>
            <a:t>balance, maybe even give you </a:t>
          </a:r>
          <a:r>
            <a:rPr lang="en-GB" i="1"/>
            <a:t>imposter syndrome</a:t>
          </a:r>
          <a:endParaRPr lang="en-US"/>
        </a:p>
      </dgm:t>
    </dgm:pt>
    <dgm:pt modelId="{2C85C4EE-01AB-42EC-AE55-509CF4D886EF}" type="parTrans" cxnId="{DED6F3DA-1F10-40D0-9BED-F879C9A203DA}">
      <dgm:prSet/>
      <dgm:spPr/>
      <dgm:t>
        <a:bodyPr/>
        <a:lstStyle/>
        <a:p>
          <a:endParaRPr lang="en-US"/>
        </a:p>
      </dgm:t>
    </dgm:pt>
    <dgm:pt modelId="{C6F57626-AB50-475B-AC6C-2AD59A48A50A}" type="sibTrans" cxnId="{DED6F3DA-1F10-40D0-9BED-F879C9A203DA}">
      <dgm:prSet/>
      <dgm:spPr/>
      <dgm:t>
        <a:bodyPr/>
        <a:lstStyle/>
        <a:p>
          <a:endParaRPr lang="en-US"/>
        </a:p>
      </dgm:t>
    </dgm:pt>
    <dgm:pt modelId="{30F3C5EE-F12B-41E2-94AB-9850E4F38831}">
      <dgm:prSet phldr="0"/>
      <dgm:spPr/>
      <dgm:t>
        <a:bodyPr/>
        <a:lstStyle/>
        <a:p>
          <a:pPr rtl="0"/>
          <a:r>
            <a:rPr lang="en-GB" i="0"/>
            <a:t>Returning after an adverse outcome/critical incident</a:t>
          </a:r>
        </a:p>
      </dgm:t>
    </dgm:pt>
    <dgm:pt modelId="{0B00E9C7-7C6A-46FE-B9FD-4C30345A84D2}" type="parTrans" cxnId="{7CCBD3A4-5DC9-4FA6-81C3-6A03B2171E27}">
      <dgm:prSet/>
      <dgm:spPr/>
    </dgm:pt>
    <dgm:pt modelId="{F28ED79F-9665-4544-B130-811ABF06DE8F}" type="sibTrans" cxnId="{7CCBD3A4-5DC9-4FA6-81C3-6A03B2171E27}">
      <dgm:prSet/>
      <dgm:spPr/>
    </dgm:pt>
    <dgm:pt modelId="{04A6EB40-4B68-479F-AD20-31DC05C68E44}" type="pres">
      <dgm:prSet presAssocID="{1CC2DC31-9837-475E-AF3D-4A4934EB76A7}" presName="linear" presStyleCnt="0">
        <dgm:presLayoutVars>
          <dgm:animLvl val="lvl"/>
          <dgm:resizeHandles val="exact"/>
        </dgm:presLayoutVars>
      </dgm:prSet>
      <dgm:spPr/>
    </dgm:pt>
    <dgm:pt modelId="{5529E22F-68A4-41F6-93B2-9C844ADA63FA}" type="pres">
      <dgm:prSet presAssocID="{5A5EE848-74CE-44DE-A488-620523C41FE6}" presName="parentText" presStyleLbl="node1" presStyleIdx="0" presStyleCnt="5" custScaleX="97961" custScaleY="90273">
        <dgm:presLayoutVars>
          <dgm:chMax val="0"/>
          <dgm:bulletEnabled val="1"/>
        </dgm:presLayoutVars>
      </dgm:prSet>
      <dgm:spPr/>
    </dgm:pt>
    <dgm:pt modelId="{4F7073A8-DE43-4382-A8E5-3D72CED0C4C5}" type="pres">
      <dgm:prSet presAssocID="{BF8C9BB7-8CDC-47FC-91D6-933C259D129E}" presName="spacer" presStyleCnt="0"/>
      <dgm:spPr/>
    </dgm:pt>
    <dgm:pt modelId="{827723CE-AFBA-4E56-B4E7-9E643DC2E117}" type="pres">
      <dgm:prSet presAssocID="{B14B475E-AE99-4889-9761-F5B02DB39A77}" presName="parentText" presStyleLbl="node1" presStyleIdx="1" presStyleCnt="5">
        <dgm:presLayoutVars>
          <dgm:chMax val="0"/>
          <dgm:bulletEnabled val="1"/>
        </dgm:presLayoutVars>
      </dgm:prSet>
      <dgm:spPr/>
    </dgm:pt>
    <dgm:pt modelId="{A46E411B-11E2-415E-B9C8-31F22854E3C8}" type="pres">
      <dgm:prSet presAssocID="{0AF24A9C-934F-42FC-95F1-85F005422175}" presName="spacer" presStyleCnt="0"/>
      <dgm:spPr/>
    </dgm:pt>
    <dgm:pt modelId="{8CF6197F-3693-42A8-82BE-FC6857EA7F16}" type="pres">
      <dgm:prSet presAssocID="{B29AEEFE-9213-4993-903D-CC8B2E1A2207}" presName="parentText" presStyleLbl="node1" presStyleIdx="2" presStyleCnt="5">
        <dgm:presLayoutVars>
          <dgm:chMax val="0"/>
          <dgm:bulletEnabled val="1"/>
        </dgm:presLayoutVars>
      </dgm:prSet>
      <dgm:spPr/>
    </dgm:pt>
    <dgm:pt modelId="{8B9E30AB-6929-403C-9D37-854607439249}" type="pres">
      <dgm:prSet presAssocID="{7D21A989-E22E-4B78-A0EA-B4EEE650A69E}" presName="spacer" presStyleCnt="0"/>
      <dgm:spPr/>
    </dgm:pt>
    <dgm:pt modelId="{3D4E6730-38B0-45A0-8E44-7BB78FBD2E3F}" type="pres">
      <dgm:prSet presAssocID="{30F3C5EE-F12B-41E2-94AB-9850E4F38831}" presName="parentText" presStyleLbl="node1" presStyleIdx="3" presStyleCnt="5">
        <dgm:presLayoutVars>
          <dgm:chMax val="0"/>
          <dgm:bulletEnabled val="1"/>
        </dgm:presLayoutVars>
      </dgm:prSet>
      <dgm:spPr/>
    </dgm:pt>
    <dgm:pt modelId="{52C11DC7-ED0E-4AA5-96BF-F760E1E3DFD0}" type="pres">
      <dgm:prSet presAssocID="{F28ED79F-9665-4544-B130-811ABF06DE8F}" presName="spacer" presStyleCnt="0"/>
      <dgm:spPr/>
    </dgm:pt>
    <dgm:pt modelId="{C8DC895F-F24F-40E4-929F-3FB6C045E131}" type="pres">
      <dgm:prSet presAssocID="{352BD5A6-B4DA-4680-91B4-C94D67A3D8ED}" presName="parentText" presStyleLbl="node1" presStyleIdx="4" presStyleCnt="5">
        <dgm:presLayoutVars>
          <dgm:chMax val="0"/>
          <dgm:bulletEnabled val="1"/>
        </dgm:presLayoutVars>
      </dgm:prSet>
      <dgm:spPr/>
    </dgm:pt>
  </dgm:ptLst>
  <dgm:cxnLst>
    <dgm:cxn modelId="{0AC5AF03-7DF3-4ECB-BB44-76519EFA8FE1}" type="presOf" srcId="{30F3C5EE-F12B-41E2-94AB-9850E4F38831}" destId="{3D4E6730-38B0-45A0-8E44-7BB78FBD2E3F}" srcOrd="0" destOrd="0" presId="urn:microsoft.com/office/officeart/2005/8/layout/vList2"/>
    <dgm:cxn modelId="{39262315-B7DE-4A59-89DA-505C7889E01C}" type="presOf" srcId="{1CC2DC31-9837-475E-AF3D-4A4934EB76A7}" destId="{04A6EB40-4B68-479F-AD20-31DC05C68E44}" srcOrd="0" destOrd="0" presId="urn:microsoft.com/office/officeart/2005/8/layout/vList2"/>
    <dgm:cxn modelId="{10AADC20-3003-4E69-8F1B-85A7FABDE792}" type="presOf" srcId="{B14B475E-AE99-4889-9761-F5B02DB39A77}" destId="{827723CE-AFBA-4E56-B4E7-9E643DC2E117}" srcOrd="0" destOrd="0" presId="urn:microsoft.com/office/officeart/2005/8/layout/vList2"/>
    <dgm:cxn modelId="{ECEA0E3D-E2AB-4CA5-A7DB-DFA1D1D5F4E8}" type="presOf" srcId="{5A5EE848-74CE-44DE-A488-620523C41FE6}" destId="{5529E22F-68A4-41F6-93B2-9C844ADA63FA}" srcOrd="0" destOrd="0" presId="urn:microsoft.com/office/officeart/2005/8/layout/vList2"/>
    <dgm:cxn modelId="{4FF01171-64AD-4E71-B93D-1E13BCB4E4AA}" srcId="{1CC2DC31-9837-475E-AF3D-4A4934EB76A7}" destId="{B29AEEFE-9213-4993-903D-CC8B2E1A2207}" srcOrd="2" destOrd="0" parTransId="{0138C039-2338-456F-85E8-5E483DA2D7DE}" sibTransId="{7D21A989-E22E-4B78-A0EA-B4EEE650A69E}"/>
    <dgm:cxn modelId="{B77ED68E-8E85-4D54-85FC-E282DD4DBE10}" srcId="{1CC2DC31-9837-475E-AF3D-4A4934EB76A7}" destId="{5A5EE848-74CE-44DE-A488-620523C41FE6}" srcOrd="0" destOrd="0" parTransId="{EA0D8600-20C4-4BA6-8659-875E107354E3}" sibTransId="{BF8C9BB7-8CDC-47FC-91D6-933C259D129E}"/>
    <dgm:cxn modelId="{0E7BB696-9E04-44EF-B113-016563DE0694}" srcId="{1CC2DC31-9837-475E-AF3D-4A4934EB76A7}" destId="{B14B475E-AE99-4889-9761-F5B02DB39A77}" srcOrd="1" destOrd="0" parTransId="{B47D67BF-6AB9-4EE3-8347-F00F852E5DA3}" sibTransId="{0AF24A9C-934F-42FC-95F1-85F005422175}"/>
    <dgm:cxn modelId="{8184B9A3-AA2A-4B1A-8CE0-48759F978A92}" type="presOf" srcId="{B29AEEFE-9213-4993-903D-CC8B2E1A2207}" destId="{8CF6197F-3693-42A8-82BE-FC6857EA7F16}" srcOrd="0" destOrd="0" presId="urn:microsoft.com/office/officeart/2005/8/layout/vList2"/>
    <dgm:cxn modelId="{7CCBD3A4-5DC9-4FA6-81C3-6A03B2171E27}" srcId="{1CC2DC31-9837-475E-AF3D-4A4934EB76A7}" destId="{30F3C5EE-F12B-41E2-94AB-9850E4F38831}" srcOrd="3" destOrd="0" parTransId="{0B00E9C7-7C6A-46FE-B9FD-4C30345A84D2}" sibTransId="{F28ED79F-9665-4544-B130-811ABF06DE8F}"/>
    <dgm:cxn modelId="{DED6F3DA-1F10-40D0-9BED-F879C9A203DA}" srcId="{1CC2DC31-9837-475E-AF3D-4A4934EB76A7}" destId="{352BD5A6-B4DA-4680-91B4-C94D67A3D8ED}" srcOrd="4" destOrd="0" parTransId="{2C85C4EE-01AB-42EC-AE55-509CF4D886EF}" sibTransId="{C6F57626-AB50-475B-AC6C-2AD59A48A50A}"/>
    <dgm:cxn modelId="{2BAE74FB-B9B4-44AF-B0E2-BBB989E6D000}" type="presOf" srcId="{352BD5A6-B4DA-4680-91B4-C94D67A3D8ED}" destId="{C8DC895F-F24F-40E4-929F-3FB6C045E131}" srcOrd="0" destOrd="0" presId="urn:microsoft.com/office/officeart/2005/8/layout/vList2"/>
    <dgm:cxn modelId="{1EE738DE-58AF-42B9-907A-4B8C62EF5BED}" type="presParOf" srcId="{04A6EB40-4B68-479F-AD20-31DC05C68E44}" destId="{5529E22F-68A4-41F6-93B2-9C844ADA63FA}" srcOrd="0" destOrd="0" presId="urn:microsoft.com/office/officeart/2005/8/layout/vList2"/>
    <dgm:cxn modelId="{077DF701-0C42-43FE-9B7D-9D542DDEF2BA}" type="presParOf" srcId="{04A6EB40-4B68-479F-AD20-31DC05C68E44}" destId="{4F7073A8-DE43-4382-A8E5-3D72CED0C4C5}" srcOrd="1" destOrd="0" presId="urn:microsoft.com/office/officeart/2005/8/layout/vList2"/>
    <dgm:cxn modelId="{4BC389DE-349A-4AA0-8B2A-69235D05FED2}" type="presParOf" srcId="{04A6EB40-4B68-479F-AD20-31DC05C68E44}" destId="{827723CE-AFBA-4E56-B4E7-9E643DC2E117}" srcOrd="2" destOrd="0" presId="urn:microsoft.com/office/officeart/2005/8/layout/vList2"/>
    <dgm:cxn modelId="{EC67AA8A-B52C-4DB5-91D0-8EC4F4DCE28A}" type="presParOf" srcId="{04A6EB40-4B68-479F-AD20-31DC05C68E44}" destId="{A46E411B-11E2-415E-B9C8-31F22854E3C8}" srcOrd="3" destOrd="0" presId="urn:microsoft.com/office/officeart/2005/8/layout/vList2"/>
    <dgm:cxn modelId="{B957ECD9-EB1E-4F86-B135-EA9A28826D67}" type="presParOf" srcId="{04A6EB40-4B68-479F-AD20-31DC05C68E44}" destId="{8CF6197F-3693-42A8-82BE-FC6857EA7F16}" srcOrd="4" destOrd="0" presId="urn:microsoft.com/office/officeart/2005/8/layout/vList2"/>
    <dgm:cxn modelId="{D0046C3D-75BE-4C53-B6AE-E5F27D7FE54D}" type="presParOf" srcId="{04A6EB40-4B68-479F-AD20-31DC05C68E44}" destId="{8B9E30AB-6929-403C-9D37-854607439249}" srcOrd="5" destOrd="0" presId="urn:microsoft.com/office/officeart/2005/8/layout/vList2"/>
    <dgm:cxn modelId="{8B4F9E29-72B2-4ADE-A121-F98733138155}" type="presParOf" srcId="{04A6EB40-4B68-479F-AD20-31DC05C68E44}" destId="{3D4E6730-38B0-45A0-8E44-7BB78FBD2E3F}" srcOrd="6" destOrd="0" presId="urn:microsoft.com/office/officeart/2005/8/layout/vList2"/>
    <dgm:cxn modelId="{9C2F5FEF-9250-4B8C-A083-3394E1D3A59F}" type="presParOf" srcId="{04A6EB40-4B68-479F-AD20-31DC05C68E44}" destId="{52C11DC7-ED0E-4AA5-96BF-F760E1E3DFD0}" srcOrd="7" destOrd="0" presId="urn:microsoft.com/office/officeart/2005/8/layout/vList2"/>
    <dgm:cxn modelId="{784E8BF5-71F6-4C06-9C23-9E53351206A4}" type="presParOf" srcId="{04A6EB40-4B68-479F-AD20-31DC05C68E44}" destId="{C8DC895F-F24F-40E4-929F-3FB6C045E13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C397A1-2D00-478B-92D9-C76957C521E4}"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6C25FF23-5A6B-4BC2-8952-E0F211FE185D}">
      <dgm:prSet/>
      <dgm:spPr/>
      <dgm:t>
        <a:bodyPr/>
        <a:lstStyle/>
        <a:p>
          <a:r>
            <a:rPr lang="en-US" b="1" i="0">
              <a:latin typeface="Calibri"/>
              <a:cs typeface="Calibri"/>
            </a:rPr>
            <a:t>What can we do when our confidence has taken a knock?</a:t>
          </a:r>
        </a:p>
      </dgm:t>
    </dgm:pt>
    <dgm:pt modelId="{50B1DBBB-AE52-4F1A-BD78-616FACFCF3F5}" type="parTrans" cxnId="{002E15E3-97BB-4541-BF7C-66A8C3EAA958}">
      <dgm:prSet/>
      <dgm:spPr/>
      <dgm:t>
        <a:bodyPr/>
        <a:lstStyle/>
        <a:p>
          <a:endParaRPr lang="en-US"/>
        </a:p>
      </dgm:t>
    </dgm:pt>
    <dgm:pt modelId="{48CE901C-340B-43E9-90A9-789E239E1EBA}" type="sibTrans" cxnId="{002E15E3-97BB-4541-BF7C-66A8C3EAA958}">
      <dgm:prSet/>
      <dgm:spPr/>
      <dgm:t>
        <a:bodyPr/>
        <a:lstStyle/>
        <a:p>
          <a:endParaRPr lang="en-US"/>
        </a:p>
      </dgm:t>
    </dgm:pt>
    <dgm:pt modelId="{8B9C5C4D-A67B-49CB-A35C-1CD043F02143}">
      <dgm:prSet/>
      <dgm:spPr/>
      <dgm:t>
        <a:bodyPr/>
        <a:lstStyle/>
        <a:p>
          <a:r>
            <a:rPr lang="en-US" b="0" i="0">
              <a:latin typeface="Calibri"/>
              <a:cs typeface="Calibri"/>
            </a:rPr>
            <a:t>Seek help from our trusted friends/family or GP</a:t>
          </a:r>
        </a:p>
      </dgm:t>
    </dgm:pt>
    <dgm:pt modelId="{8B4813FD-5AE1-484B-BF24-F7A051FCC76D}" type="parTrans" cxnId="{4FBF6DC4-4C91-45AC-BB4F-E6AB01D8FE18}">
      <dgm:prSet/>
      <dgm:spPr/>
      <dgm:t>
        <a:bodyPr/>
        <a:lstStyle/>
        <a:p>
          <a:endParaRPr lang="en-US"/>
        </a:p>
      </dgm:t>
    </dgm:pt>
    <dgm:pt modelId="{3CCE1794-FB91-484D-A4BC-A21FDA2F182A}" type="sibTrans" cxnId="{4FBF6DC4-4C91-45AC-BB4F-E6AB01D8FE18}">
      <dgm:prSet/>
      <dgm:spPr/>
      <dgm:t>
        <a:bodyPr/>
        <a:lstStyle/>
        <a:p>
          <a:endParaRPr lang="en-US"/>
        </a:p>
      </dgm:t>
    </dgm:pt>
    <dgm:pt modelId="{2386F918-96D3-45B2-B281-B57A103DECBB}">
      <dgm:prSet/>
      <dgm:spPr/>
      <dgm:t>
        <a:bodyPr/>
        <a:lstStyle/>
        <a:p>
          <a:r>
            <a:rPr lang="en-US" b="0" i="0">
              <a:latin typeface="Calibri"/>
              <a:cs typeface="Calibri"/>
            </a:rPr>
            <a:t>Practice some simple assertiveness techniques</a:t>
          </a:r>
        </a:p>
      </dgm:t>
    </dgm:pt>
    <dgm:pt modelId="{9B7098D9-714F-409E-B976-47B30D03CFAB}" type="parTrans" cxnId="{0AF40645-0800-4981-9B2A-8AF18B0DEC5B}">
      <dgm:prSet/>
      <dgm:spPr/>
      <dgm:t>
        <a:bodyPr/>
        <a:lstStyle/>
        <a:p>
          <a:endParaRPr lang="en-US"/>
        </a:p>
      </dgm:t>
    </dgm:pt>
    <dgm:pt modelId="{FE33AAD2-6633-4A6B-B8B0-92AEC34364D2}" type="sibTrans" cxnId="{0AF40645-0800-4981-9B2A-8AF18B0DEC5B}">
      <dgm:prSet/>
      <dgm:spPr/>
      <dgm:t>
        <a:bodyPr/>
        <a:lstStyle/>
        <a:p>
          <a:endParaRPr lang="en-US"/>
        </a:p>
      </dgm:t>
    </dgm:pt>
    <dgm:pt modelId="{60367EA8-493F-4F3D-BF19-38439C99C627}">
      <dgm:prSet/>
      <dgm:spPr/>
      <dgm:t>
        <a:bodyPr/>
        <a:lstStyle/>
        <a:p>
          <a:r>
            <a:rPr lang="en-US" b="0" i="0">
              <a:latin typeface="Calibri"/>
              <a:cs typeface="Calibri"/>
            </a:rPr>
            <a:t>Be as kind to ourselves as we are to others</a:t>
          </a:r>
        </a:p>
      </dgm:t>
    </dgm:pt>
    <dgm:pt modelId="{D581A13C-7B4C-40B3-93BC-EDD5B3A43DFB}" type="parTrans" cxnId="{D51B041B-DB75-4725-95E7-29EF95798B77}">
      <dgm:prSet/>
      <dgm:spPr/>
      <dgm:t>
        <a:bodyPr/>
        <a:lstStyle/>
        <a:p>
          <a:endParaRPr lang="en-US"/>
        </a:p>
      </dgm:t>
    </dgm:pt>
    <dgm:pt modelId="{64392154-8685-4CE1-9D7A-410C06A25172}" type="sibTrans" cxnId="{D51B041B-DB75-4725-95E7-29EF95798B77}">
      <dgm:prSet/>
      <dgm:spPr/>
      <dgm:t>
        <a:bodyPr/>
        <a:lstStyle/>
        <a:p>
          <a:endParaRPr lang="en-US"/>
        </a:p>
      </dgm:t>
    </dgm:pt>
    <dgm:pt modelId="{847597A2-9E1B-4752-B35B-9B86B53E13FF}">
      <dgm:prSet/>
      <dgm:spPr/>
      <dgm:t>
        <a:bodyPr/>
        <a:lstStyle/>
        <a:p>
          <a:r>
            <a:rPr lang="en-US" b="0" i="0">
              <a:latin typeface="Calibri"/>
              <a:cs typeface="Calibri"/>
            </a:rPr>
            <a:t>Watch out for "negative self talk"</a:t>
          </a:r>
        </a:p>
      </dgm:t>
    </dgm:pt>
    <dgm:pt modelId="{A358699F-597C-40A2-A48A-1329E39E89D2}" type="parTrans" cxnId="{6DE4424A-53A9-461A-9169-537F593DEA29}">
      <dgm:prSet/>
      <dgm:spPr/>
      <dgm:t>
        <a:bodyPr/>
        <a:lstStyle/>
        <a:p>
          <a:endParaRPr lang="en-US"/>
        </a:p>
      </dgm:t>
    </dgm:pt>
    <dgm:pt modelId="{73D1A38D-7B9F-43B7-9D87-25051E760002}" type="sibTrans" cxnId="{6DE4424A-53A9-461A-9169-537F593DEA29}">
      <dgm:prSet/>
      <dgm:spPr/>
      <dgm:t>
        <a:bodyPr/>
        <a:lstStyle/>
        <a:p>
          <a:endParaRPr lang="en-US"/>
        </a:p>
      </dgm:t>
    </dgm:pt>
    <dgm:pt modelId="{922040E2-343C-445E-B319-73365538763A}">
      <dgm:prSet phldr="0"/>
      <dgm:spPr/>
      <dgm:t>
        <a:bodyPr/>
        <a:lstStyle/>
        <a:p>
          <a:pPr rtl="0"/>
          <a:r>
            <a:rPr lang="en-US" b="0" i="0">
              <a:latin typeface="Calibri"/>
              <a:cs typeface="Calibri"/>
            </a:rPr>
            <a:t>Make use of KIT days/OH</a:t>
          </a:r>
        </a:p>
      </dgm:t>
    </dgm:pt>
    <dgm:pt modelId="{39B498DA-6A63-4B29-89AD-EE14F958781F}" type="parTrans" cxnId="{C41F81E0-6382-4896-81E5-F851AA0863C2}">
      <dgm:prSet/>
      <dgm:spPr/>
    </dgm:pt>
    <dgm:pt modelId="{5EF174F6-325B-4B29-90DF-B6B2F1101BD2}" type="sibTrans" cxnId="{C41F81E0-6382-4896-81E5-F851AA0863C2}">
      <dgm:prSet/>
      <dgm:spPr/>
    </dgm:pt>
    <dgm:pt modelId="{342D1383-CB99-4E83-95FF-CF639216D433}">
      <dgm:prSet phldr="0"/>
      <dgm:spPr/>
      <dgm:t>
        <a:bodyPr/>
        <a:lstStyle/>
        <a:p>
          <a:pPr rtl="0"/>
          <a:r>
            <a:rPr lang="en-US" b="0" i="0">
              <a:latin typeface="Calibri"/>
              <a:cs typeface="Calibri"/>
            </a:rPr>
            <a:t>Ask, ask, ask questions</a:t>
          </a:r>
        </a:p>
      </dgm:t>
    </dgm:pt>
    <dgm:pt modelId="{EA13C1B1-D5D4-4600-BA31-7FABBB2E8758}" type="parTrans" cxnId="{B2AAF851-E87C-448E-9119-92F8BE117CA4}">
      <dgm:prSet/>
      <dgm:spPr/>
    </dgm:pt>
    <dgm:pt modelId="{53BC24D7-DC1C-41E8-9700-38070386D11D}" type="sibTrans" cxnId="{B2AAF851-E87C-448E-9119-92F8BE117CA4}">
      <dgm:prSet/>
      <dgm:spPr/>
    </dgm:pt>
    <dgm:pt modelId="{F3B87B25-839E-40A3-908A-2267804FB923}">
      <dgm:prSet phldr="0"/>
      <dgm:spPr/>
      <dgm:t>
        <a:bodyPr/>
        <a:lstStyle/>
        <a:p>
          <a:pPr rtl="0"/>
          <a:r>
            <a:rPr lang="en-US" b="0" i="0">
              <a:latin typeface="Calibri"/>
              <a:cs typeface="Calibri"/>
            </a:rPr>
            <a:t>Remember – you are not alone</a:t>
          </a:r>
        </a:p>
      </dgm:t>
    </dgm:pt>
    <dgm:pt modelId="{F37F25A5-C973-4504-9200-9BC3F9A62DF5}" type="parTrans" cxnId="{9DAB93EA-BD18-403F-A081-5DC93D46DFA1}">
      <dgm:prSet/>
      <dgm:spPr/>
    </dgm:pt>
    <dgm:pt modelId="{FA198C6F-E3A8-4EF5-AB31-DA7E7FE0E73C}" type="sibTrans" cxnId="{9DAB93EA-BD18-403F-A081-5DC93D46DFA1}">
      <dgm:prSet/>
      <dgm:spPr/>
    </dgm:pt>
    <dgm:pt modelId="{D3D15BAD-BB4C-4A4C-BFE6-1C5918BED498}" type="pres">
      <dgm:prSet presAssocID="{F3C397A1-2D00-478B-92D9-C76957C521E4}" presName="linear" presStyleCnt="0">
        <dgm:presLayoutVars>
          <dgm:animLvl val="lvl"/>
          <dgm:resizeHandles val="exact"/>
        </dgm:presLayoutVars>
      </dgm:prSet>
      <dgm:spPr/>
    </dgm:pt>
    <dgm:pt modelId="{F7BDAFA2-E668-43E4-ADA0-C73CCFC4521F}" type="pres">
      <dgm:prSet presAssocID="{6C25FF23-5A6B-4BC2-8952-E0F211FE185D}" presName="parentText" presStyleLbl="node1" presStyleIdx="0" presStyleCnt="8">
        <dgm:presLayoutVars>
          <dgm:chMax val="0"/>
          <dgm:bulletEnabled val="1"/>
        </dgm:presLayoutVars>
      </dgm:prSet>
      <dgm:spPr/>
    </dgm:pt>
    <dgm:pt modelId="{6EAAA7AE-452A-4820-B00A-A740B93219E7}" type="pres">
      <dgm:prSet presAssocID="{48CE901C-340B-43E9-90A9-789E239E1EBA}" presName="spacer" presStyleCnt="0"/>
      <dgm:spPr/>
    </dgm:pt>
    <dgm:pt modelId="{45464C31-C78D-4179-8179-49FA1552C88D}" type="pres">
      <dgm:prSet presAssocID="{8B9C5C4D-A67B-49CB-A35C-1CD043F02143}" presName="parentText" presStyleLbl="node1" presStyleIdx="1" presStyleCnt="8">
        <dgm:presLayoutVars>
          <dgm:chMax val="0"/>
          <dgm:bulletEnabled val="1"/>
        </dgm:presLayoutVars>
      </dgm:prSet>
      <dgm:spPr/>
    </dgm:pt>
    <dgm:pt modelId="{DF600E1C-DF8C-4538-A23E-B88626767534}" type="pres">
      <dgm:prSet presAssocID="{3CCE1794-FB91-484D-A4BC-A21FDA2F182A}" presName="spacer" presStyleCnt="0"/>
      <dgm:spPr/>
    </dgm:pt>
    <dgm:pt modelId="{5C1E9E9F-C785-4969-88A5-DBBE2BFDC9B1}" type="pres">
      <dgm:prSet presAssocID="{2386F918-96D3-45B2-B281-B57A103DECBB}" presName="parentText" presStyleLbl="node1" presStyleIdx="2" presStyleCnt="8">
        <dgm:presLayoutVars>
          <dgm:chMax val="0"/>
          <dgm:bulletEnabled val="1"/>
        </dgm:presLayoutVars>
      </dgm:prSet>
      <dgm:spPr/>
    </dgm:pt>
    <dgm:pt modelId="{9769BF73-B0A4-4F44-A397-3ED12416B61E}" type="pres">
      <dgm:prSet presAssocID="{FE33AAD2-6633-4A6B-B8B0-92AEC34364D2}" presName="spacer" presStyleCnt="0"/>
      <dgm:spPr/>
    </dgm:pt>
    <dgm:pt modelId="{00B91D47-FB8C-4487-9C9D-F1FB861CBB8B}" type="pres">
      <dgm:prSet presAssocID="{60367EA8-493F-4F3D-BF19-38439C99C627}" presName="parentText" presStyleLbl="node1" presStyleIdx="3" presStyleCnt="8">
        <dgm:presLayoutVars>
          <dgm:chMax val="0"/>
          <dgm:bulletEnabled val="1"/>
        </dgm:presLayoutVars>
      </dgm:prSet>
      <dgm:spPr/>
    </dgm:pt>
    <dgm:pt modelId="{FF1634DA-B084-4B07-B6AA-77BE85F08E80}" type="pres">
      <dgm:prSet presAssocID="{64392154-8685-4CE1-9D7A-410C06A25172}" presName="spacer" presStyleCnt="0"/>
      <dgm:spPr/>
    </dgm:pt>
    <dgm:pt modelId="{250431B2-3E13-48BC-BCE0-A871B1A1A8E6}" type="pres">
      <dgm:prSet presAssocID="{847597A2-9E1B-4752-B35B-9B86B53E13FF}" presName="parentText" presStyleLbl="node1" presStyleIdx="4" presStyleCnt="8">
        <dgm:presLayoutVars>
          <dgm:chMax val="0"/>
          <dgm:bulletEnabled val="1"/>
        </dgm:presLayoutVars>
      </dgm:prSet>
      <dgm:spPr/>
    </dgm:pt>
    <dgm:pt modelId="{6FD1FF04-6EAC-43E5-91F7-0B28A71026A1}" type="pres">
      <dgm:prSet presAssocID="{73D1A38D-7B9F-43B7-9D87-25051E760002}" presName="spacer" presStyleCnt="0"/>
      <dgm:spPr/>
    </dgm:pt>
    <dgm:pt modelId="{EF499F92-B1B9-4465-B7DC-50141F5C3795}" type="pres">
      <dgm:prSet presAssocID="{922040E2-343C-445E-B319-73365538763A}" presName="parentText" presStyleLbl="node1" presStyleIdx="5" presStyleCnt="8">
        <dgm:presLayoutVars>
          <dgm:chMax val="0"/>
          <dgm:bulletEnabled val="1"/>
        </dgm:presLayoutVars>
      </dgm:prSet>
      <dgm:spPr/>
    </dgm:pt>
    <dgm:pt modelId="{E5A27BE2-5934-44A3-B1A3-DD3FF841C208}" type="pres">
      <dgm:prSet presAssocID="{5EF174F6-325B-4B29-90DF-B6B2F1101BD2}" presName="spacer" presStyleCnt="0"/>
      <dgm:spPr/>
    </dgm:pt>
    <dgm:pt modelId="{1E67CE1B-C0B0-42FC-867B-6B92F793EEE7}" type="pres">
      <dgm:prSet presAssocID="{342D1383-CB99-4E83-95FF-CF639216D433}" presName="parentText" presStyleLbl="node1" presStyleIdx="6" presStyleCnt="8">
        <dgm:presLayoutVars>
          <dgm:chMax val="0"/>
          <dgm:bulletEnabled val="1"/>
        </dgm:presLayoutVars>
      </dgm:prSet>
      <dgm:spPr/>
    </dgm:pt>
    <dgm:pt modelId="{45EC83FE-E569-49A0-9B85-D20C32E73139}" type="pres">
      <dgm:prSet presAssocID="{53BC24D7-DC1C-41E8-9700-38070386D11D}" presName="spacer" presStyleCnt="0"/>
      <dgm:spPr/>
    </dgm:pt>
    <dgm:pt modelId="{B28C6C31-80AC-405F-83AA-7CF1D09732BC}" type="pres">
      <dgm:prSet presAssocID="{F3B87B25-839E-40A3-908A-2267804FB923}" presName="parentText" presStyleLbl="node1" presStyleIdx="7" presStyleCnt="8">
        <dgm:presLayoutVars>
          <dgm:chMax val="0"/>
          <dgm:bulletEnabled val="1"/>
        </dgm:presLayoutVars>
      </dgm:prSet>
      <dgm:spPr/>
    </dgm:pt>
  </dgm:ptLst>
  <dgm:cxnLst>
    <dgm:cxn modelId="{D7B51902-7C81-4EDF-B914-43E0A804BC6D}" type="presOf" srcId="{8B9C5C4D-A67B-49CB-A35C-1CD043F02143}" destId="{45464C31-C78D-4179-8179-49FA1552C88D}" srcOrd="0" destOrd="0" presId="urn:microsoft.com/office/officeart/2005/8/layout/vList2"/>
    <dgm:cxn modelId="{41FE8803-022E-4CEF-A032-F8ACAFC050CA}" type="presOf" srcId="{922040E2-343C-445E-B319-73365538763A}" destId="{EF499F92-B1B9-4465-B7DC-50141F5C3795}" srcOrd="0" destOrd="0" presId="urn:microsoft.com/office/officeart/2005/8/layout/vList2"/>
    <dgm:cxn modelId="{15C67009-5955-40E8-8064-C28F7490FB53}" type="presOf" srcId="{60367EA8-493F-4F3D-BF19-38439C99C627}" destId="{00B91D47-FB8C-4487-9C9D-F1FB861CBB8B}" srcOrd="0" destOrd="0" presId="urn:microsoft.com/office/officeart/2005/8/layout/vList2"/>
    <dgm:cxn modelId="{D51B041B-DB75-4725-95E7-29EF95798B77}" srcId="{F3C397A1-2D00-478B-92D9-C76957C521E4}" destId="{60367EA8-493F-4F3D-BF19-38439C99C627}" srcOrd="3" destOrd="0" parTransId="{D581A13C-7B4C-40B3-93BC-EDD5B3A43DFB}" sibTransId="{64392154-8685-4CE1-9D7A-410C06A25172}"/>
    <dgm:cxn modelId="{0AF40645-0800-4981-9B2A-8AF18B0DEC5B}" srcId="{F3C397A1-2D00-478B-92D9-C76957C521E4}" destId="{2386F918-96D3-45B2-B281-B57A103DECBB}" srcOrd="2" destOrd="0" parTransId="{9B7098D9-714F-409E-B976-47B30D03CFAB}" sibTransId="{FE33AAD2-6633-4A6B-B8B0-92AEC34364D2}"/>
    <dgm:cxn modelId="{3C0C1A48-78E6-4360-8FFB-6ECF8B023788}" type="presOf" srcId="{F3C397A1-2D00-478B-92D9-C76957C521E4}" destId="{D3D15BAD-BB4C-4A4C-BFE6-1C5918BED498}" srcOrd="0" destOrd="0" presId="urn:microsoft.com/office/officeart/2005/8/layout/vList2"/>
    <dgm:cxn modelId="{6DE4424A-53A9-461A-9169-537F593DEA29}" srcId="{F3C397A1-2D00-478B-92D9-C76957C521E4}" destId="{847597A2-9E1B-4752-B35B-9B86B53E13FF}" srcOrd="4" destOrd="0" parTransId="{A358699F-597C-40A2-A48A-1329E39E89D2}" sibTransId="{73D1A38D-7B9F-43B7-9D87-25051E760002}"/>
    <dgm:cxn modelId="{B62E264C-53D9-4771-BFD5-6FD2B21C6D60}" type="presOf" srcId="{2386F918-96D3-45B2-B281-B57A103DECBB}" destId="{5C1E9E9F-C785-4969-88A5-DBBE2BFDC9B1}" srcOrd="0" destOrd="0" presId="urn:microsoft.com/office/officeart/2005/8/layout/vList2"/>
    <dgm:cxn modelId="{B2AAF851-E87C-448E-9119-92F8BE117CA4}" srcId="{F3C397A1-2D00-478B-92D9-C76957C521E4}" destId="{342D1383-CB99-4E83-95FF-CF639216D433}" srcOrd="6" destOrd="0" parTransId="{EA13C1B1-D5D4-4600-BA31-7FABBB2E8758}" sibTransId="{53BC24D7-DC1C-41E8-9700-38070386D11D}"/>
    <dgm:cxn modelId="{5DDBA880-A1B8-453E-8862-10A960A28B69}" type="presOf" srcId="{6C25FF23-5A6B-4BC2-8952-E0F211FE185D}" destId="{F7BDAFA2-E668-43E4-ADA0-C73CCFC4521F}" srcOrd="0" destOrd="0" presId="urn:microsoft.com/office/officeart/2005/8/layout/vList2"/>
    <dgm:cxn modelId="{83478AB0-9505-4661-9E4E-9DE0FAA5D0F4}" type="presOf" srcId="{847597A2-9E1B-4752-B35B-9B86B53E13FF}" destId="{250431B2-3E13-48BC-BCE0-A871B1A1A8E6}" srcOrd="0" destOrd="0" presId="urn:microsoft.com/office/officeart/2005/8/layout/vList2"/>
    <dgm:cxn modelId="{4FBF6DC4-4C91-45AC-BB4F-E6AB01D8FE18}" srcId="{F3C397A1-2D00-478B-92D9-C76957C521E4}" destId="{8B9C5C4D-A67B-49CB-A35C-1CD043F02143}" srcOrd="1" destOrd="0" parTransId="{8B4813FD-5AE1-484B-BF24-F7A051FCC76D}" sibTransId="{3CCE1794-FB91-484D-A4BC-A21FDA2F182A}"/>
    <dgm:cxn modelId="{FB0952D5-118A-493A-8842-50A182F69103}" type="presOf" srcId="{342D1383-CB99-4E83-95FF-CF639216D433}" destId="{1E67CE1B-C0B0-42FC-867B-6B92F793EEE7}" srcOrd="0" destOrd="0" presId="urn:microsoft.com/office/officeart/2005/8/layout/vList2"/>
    <dgm:cxn modelId="{C41F81E0-6382-4896-81E5-F851AA0863C2}" srcId="{F3C397A1-2D00-478B-92D9-C76957C521E4}" destId="{922040E2-343C-445E-B319-73365538763A}" srcOrd="5" destOrd="0" parTransId="{39B498DA-6A63-4B29-89AD-EE14F958781F}" sibTransId="{5EF174F6-325B-4B29-90DF-B6B2F1101BD2}"/>
    <dgm:cxn modelId="{002E15E3-97BB-4541-BF7C-66A8C3EAA958}" srcId="{F3C397A1-2D00-478B-92D9-C76957C521E4}" destId="{6C25FF23-5A6B-4BC2-8952-E0F211FE185D}" srcOrd="0" destOrd="0" parTransId="{50B1DBBB-AE52-4F1A-BD78-616FACFCF3F5}" sibTransId="{48CE901C-340B-43E9-90A9-789E239E1EBA}"/>
    <dgm:cxn modelId="{9DAB93EA-BD18-403F-A081-5DC93D46DFA1}" srcId="{F3C397A1-2D00-478B-92D9-C76957C521E4}" destId="{F3B87B25-839E-40A3-908A-2267804FB923}" srcOrd="7" destOrd="0" parTransId="{F37F25A5-C973-4504-9200-9BC3F9A62DF5}" sibTransId="{FA198C6F-E3A8-4EF5-AB31-DA7E7FE0E73C}"/>
    <dgm:cxn modelId="{980CDBEF-7090-44CC-9A4A-22E81367916D}" type="presOf" srcId="{F3B87B25-839E-40A3-908A-2267804FB923}" destId="{B28C6C31-80AC-405F-83AA-7CF1D09732BC}" srcOrd="0" destOrd="0" presId="urn:microsoft.com/office/officeart/2005/8/layout/vList2"/>
    <dgm:cxn modelId="{1E7C5E60-F9EA-42E8-8DB2-DAE5691DA293}" type="presParOf" srcId="{D3D15BAD-BB4C-4A4C-BFE6-1C5918BED498}" destId="{F7BDAFA2-E668-43E4-ADA0-C73CCFC4521F}" srcOrd="0" destOrd="0" presId="urn:microsoft.com/office/officeart/2005/8/layout/vList2"/>
    <dgm:cxn modelId="{03BC6B78-543E-40D3-B707-D7CD63107C6F}" type="presParOf" srcId="{D3D15BAD-BB4C-4A4C-BFE6-1C5918BED498}" destId="{6EAAA7AE-452A-4820-B00A-A740B93219E7}" srcOrd="1" destOrd="0" presId="urn:microsoft.com/office/officeart/2005/8/layout/vList2"/>
    <dgm:cxn modelId="{13DBC46B-94F1-4E28-B83D-42D5FF044B27}" type="presParOf" srcId="{D3D15BAD-BB4C-4A4C-BFE6-1C5918BED498}" destId="{45464C31-C78D-4179-8179-49FA1552C88D}" srcOrd="2" destOrd="0" presId="urn:microsoft.com/office/officeart/2005/8/layout/vList2"/>
    <dgm:cxn modelId="{C88970C0-2A7B-4D24-A8C6-85110C8CE20D}" type="presParOf" srcId="{D3D15BAD-BB4C-4A4C-BFE6-1C5918BED498}" destId="{DF600E1C-DF8C-4538-A23E-B88626767534}" srcOrd="3" destOrd="0" presId="urn:microsoft.com/office/officeart/2005/8/layout/vList2"/>
    <dgm:cxn modelId="{1D2346F7-88ED-4ADA-A5CC-AB35609E35F1}" type="presParOf" srcId="{D3D15BAD-BB4C-4A4C-BFE6-1C5918BED498}" destId="{5C1E9E9F-C785-4969-88A5-DBBE2BFDC9B1}" srcOrd="4" destOrd="0" presId="urn:microsoft.com/office/officeart/2005/8/layout/vList2"/>
    <dgm:cxn modelId="{A81DE076-D900-4E5E-BEF1-85E05451BA5F}" type="presParOf" srcId="{D3D15BAD-BB4C-4A4C-BFE6-1C5918BED498}" destId="{9769BF73-B0A4-4F44-A397-3ED12416B61E}" srcOrd="5" destOrd="0" presId="urn:microsoft.com/office/officeart/2005/8/layout/vList2"/>
    <dgm:cxn modelId="{6A4BE01D-D8BA-4CF4-9929-A08AAA227431}" type="presParOf" srcId="{D3D15BAD-BB4C-4A4C-BFE6-1C5918BED498}" destId="{00B91D47-FB8C-4487-9C9D-F1FB861CBB8B}" srcOrd="6" destOrd="0" presId="urn:microsoft.com/office/officeart/2005/8/layout/vList2"/>
    <dgm:cxn modelId="{D73503DC-5764-4EF9-A9B2-8C2D09846FB0}" type="presParOf" srcId="{D3D15BAD-BB4C-4A4C-BFE6-1C5918BED498}" destId="{FF1634DA-B084-4B07-B6AA-77BE85F08E80}" srcOrd="7" destOrd="0" presId="urn:microsoft.com/office/officeart/2005/8/layout/vList2"/>
    <dgm:cxn modelId="{9BD8A489-133E-4A50-94EB-2800FF9B07B4}" type="presParOf" srcId="{D3D15BAD-BB4C-4A4C-BFE6-1C5918BED498}" destId="{250431B2-3E13-48BC-BCE0-A871B1A1A8E6}" srcOrd="8" destOrd="0" presId="urn:microsoft.com/office/officeart/2005/8/layout/vList2"/>
    <dgm:cxn modelId="{5384D9BA-5124-42AE-8A78-5DA12E7C35D2}" type="presParOf" srcId="{D3D15BAD-BB4C-4A4C-BFE6-1C5918BED498}" destId="{6FD1FF04-6EAC-43E5-91F7-0B28A71026A1}" srcOrd="9" destOrd="0" presId="urn:microsoft.com/office/officeart/2005/8/layout/vList2"/>
    <dgm:cxn modelId="{A754B9A3-0481-4593-92BC-CDB2913DB5AF}" type="presParOf" srcId="{D3D15BAD-BB4C-4A4C-BFE6-1C5918BED498}" destId="{EF499F92-B1B9-4465-B7DC-50141F5C3795}" srcOrd="10" destOrd="0" presId="urn:microsoft.com/office/officeart/2005/8/layout/vList2"/>
    <dgm:cxn modelId="{583C5B1C-AF89-48EE-B92C-898EB646BE6D}" type="presParOf" srcId="{D3D15BAD-BB4C-4A4C-BFE6-1C5918BED498}" destId="{E5A27BE2-5934-44A3-B1A3-DD3FF841C208}" srcOrd="11" destOrd="0" presId="urn:microsoft.com/office/officeart/2005/8/layout/vList2"/>
    <dgm:cxn modelId="{F1979E47-EAB2-43E8-84E2-BA9EEF347FCA}" type="presParOf" srcId="{D3D15BAD-BB4C-4A4C-BFE6-1C5918BED498}" destId="{1E67CE1B-C0B0-42FC-867B-6B92F793EEE7}" srcOrd="12" destOrd="0" presId="urn:microsoft.com/office/officeart/2005/8/layout/vList2"/>
    <dgm:cxn modelId="{8AA73093-27AE-4364-989E-454E3BC5F06C}" type="presParOf" srcId="{D3D15BAD-BB4C-4A4C-BFE6-1C5918BED498}" destId="{45EC83FE-E569-49A0-9B85-D20C32E73139}" srcOrd="13" destOrd="0" presId="urn:microsoft.com/office/officeart/2005/8/layout/vList2"/>
    <dgm:cxn modelId="{97A63918-BB21-4614-8B04-D52740AC9781}" type="presParOf" srcId="{D3D15BAD-BB4C-4A4C-BFE6-1C5918BED498}" destId="{B28C6C31-80AC-405F-83AA-7CF1D09732BC}"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B7B9D-5710-41CA-B936-7771B4837150}">
      <dsp:nvSpPr>
        <dsp:cNvPr id="0" name=""/>
        <dsp:cNvSpPr/>
      </dsp:nvSpPr>
      <dsp:spPr>
        <a:xfrm>
          <a:off x="898829" y="891"/>
          <a:ext cx="1001496" cy="100149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71527E-2D11-4636-9C3E-D66FD5F3A1CC}">
      <dsp:nvSpPr>
        <dsp:cNvPr id="0" name=""/>
        <dsp:cNvSpPr/>
      </dsp:nvSpPr>
      <dsp:spPr>
        <a:xfrm>
          <a:off x="1112262" y="214324"/>
          <a:ext cx="574628" cy="57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121E5F-0544-42CA-9006-8D6639525AD1}">
      <dsp:nvSpPr>
        <dsp:cNvPr id="0" name=""/>
        <dsp:cNvSpPr/>
      </dsp:nvSpPr>
      <dsp:spPr>
        <a:xfrm>
          <a:off x="578678" y="1314328"/>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t>Poor outcome due to lack of communication</a:t>
          </a:r>
          <a:endParaRPr lang="en-US" sz="1400" kern="1200"/>
        </a:p>
      </dsp:txBody>
      <dsp:txXfrm>
        <a:off x="578678" y="1314328"/>
        <a:ext cx="1641796" cy="656718"/>
      </dsp:txXfrm>
    </dsp:sp>
    <dsp:sp modelId="{8C78EA1E-B671-4010-A93B-215512AF8D95}">
      <dsp:nvSpPr>
        <dsp:cNvPr id="0" name=""/>
        <dsp:cNvSpPr/>
      </dsp:nvSpPr>
      <dsp:spPr>
        <a:xfrm>
          <a:off x="2827940" y="891"/>
          <a:ext cx="1001496" cy="1001496"/>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3FC576-A0ED-4330-9A4B-2B70F3CF4A6A}">
      <dsp:nvSpPr>
        <dsp:cNvPr id="0" name=""/>
        <dsp:cNvSpPr/>
      </dsp:nvSpPr>
      <dsp:spPr>
        <a:xfrm>
          <a:off x="3041374" y="214324"/>
          <a:ext cx="574628" cy="57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F158FF-37A8-42DE-B0E5-957927166EA9}">
      <dsp:nvSpPr>
        <dsp:cNvPr id="0" name=""/>
        <dsp:cNvSpPr/>
      </dsp:nvSpPr>
      <dsp:spPr>
        <a:xfrm>
          <a:off x="2507790" y="1314328"/>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t>Feeling bullied, unable to say no.</a:t>
          </a:r>
          <a:endParaRPr lang="en-US" sz="1400" kern="1200"/>
        </a:p>
      </dsp:txBody>
      <dsp:txXfrm>
        <a:off x="2507790" y="1314328"/>
        <a:ext cx="1641796" cy="656718"/>
      </dsp:txXfrm>
    </dsp:sp>
    <dsp:sp modelId="{E09319F1-C4D2-4659-917E-3C0EC72671E7}">
      <dsp:nvSpPr>
        <dsp:cNvPr id="0" name=""/>
        <dsp:cNvSpPr/>
      </dsp:nvSpPr>
      <dsp:spPr>
        <a:xfrm>
          <a:off x="4757051" y="891"/>
          <a:ext cx="1001496" cy="1001496"/>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99097F-6D1B-41C7-A91F-9AF9D7243296}">
      <dsp:nvSpPr>
        <dsp:cNvPr id="0" name=""/>
        <dsp:cNvSpPr/>
      </dsp:nvSpPr>
      <dsp:spPr>
        <a:xfrm>
          <a:off x="4970485" y="214324"/>
          <a:ext cx="574628" cy="574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BC410F-BACC-45CC-84DE-C655EB21E00B}">
      <dsp:nvSpPr>
        <dsp:cNvPr id="0" name=""/>
        <dsp:cNvSpPr/>
      </dsp:nvSpPr>
      <dsp:spPr>
        <a:xfrm>
          <a:off x="4436901" y="1314328"/>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t>Feeling undermined</a:t>
          </a:r>
          <a:endParaRPr lang="en-US" sz="1400" kern="1200"/>
        </a:p>
      </dsp:txBody>
      <dsp:txXfrm>
        <a:off x="4436901" y="1314328"/>
        <a:ext cx="1641796" cy="656718"/>
      </dsp:txXfrm>
    </dsp:sp>
    <dsp:sp modelId="{AA844F92-D826-419A-BC5D-AF48B33BBFF0}">
      <dsp:nvSpPr>
        <dsp:cNvPr id="0" name=""/>
        <dsp:cNvSpPr/>
      </dsp:nvSpPr>
      <dsp:spPr>
        <a:xfrm>
          <a:off x="6686163" y="891"/>
          <a:ext cx="1001496" cy="1001496"/>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357A3-A669-4AFB-99BE-24341B920809}">
      <dsp:nvSpPr>
        <dsp:cNvPr id="0" name=""/>
        <dsp:cNvSpPr/>
      </dsp:nvSpPr>
      <dsp:spPr>
        <a:xfrm>
          <a:off x="6899596" y="214324"/>
          <a:ext cx="574628" cy="57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7FAE8F-7ADF-4CD8-9147-E7A5088AFD23}">
      <dsp:nvSpPr>
        <dsp:cNvPr id="0" name=""/>
        <dsp:cNvSpPr/>
      </dsp:nvSpPr>
      <dsp:spPr>
        <a:xfrm>
          <a:off x="6366012" y="1314328"/>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t>Undervalued</a:t>
          </a:r>
          <a:endParaRPr lang="en-US" sz="1400" kern="1200"/>
        </a:p>
      </dsp:txBody>
      <dsp:txXfrm>
        <a:off x="6366012" y="1314328"/>
        <a:ext cx="1641796" cy="656718"/>
      </dsp:txXfrm>
    </dsp:sp>
    <dsp:sp modelId="{6BCEC791-98DF-49CC-AF59-9D31EE8D3DAE}">
      <dsp:nvSpPr>
        <dsp:cNvPr id="0" name=""/>
        <dsp:cNvSpPr/>
      </dsp:nvSpPr>
      <dsp:spPr>
        <a:xfrm>
          <a:off x="8615274" y="891"/>
          <a:ext cx="1001496" cy="1001496"/>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41496-222C-4F3E-BA16-5DE32602FB14}">
      <dsp:nvSpPr>
        <dsp:cNvPr id="0" name=""/>
        <dsp:cNvSpPr/>
      </dsp:nvSpPr>
      <dsp:spPr>
        <a:xfrm>
          <a:off x="8828708" y="214324"/>
          <a:ext cx="574628" cy="574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3E1A43-DDA0-4970-BCD5-5DA2648FBB63}">
      <dsp:nvSpPr>
        <dsp:cNvPr id="0" name=""/>
        <dsp:cNvSpPr/>
      </dsp:nvSpPr>
      <dsp:spPr>
        <a:xfrm>
          <a:off x="8295124" y="1314328"/>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t>Made to feel stupid</a:t>
          </a:r>
          <a:endParaRPr lang="en-US" sz="1400" kern="1200"/>
        </a:p>
      </dsp:txBody>
      <dsp:txXfrm>
        <a:off x="8295124" y="1314328"/>
        <a:ext cx="1641796" cy="656718"/>
      </dsp:txXfrm>
    </dsp:sp>
    <dsp:sp modelId="{5D60496E-D987-4478-A627-2107CD3FCAA0}">
      <dsp:nvSpPr>
        <dsp:cNvPr id="0" name=""/>
        <dsp:cNvSpPr/>
      </dsp:nvSpPr>
      <dsp:spPr>
        <a:xfrm>
          <a:off x="1863384" y="2381496"/>
          <a:ext cx="1001496" cy="100149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A9847B-C429-457E-BFC7-8FB5D6B04337}">
      <dsp:nvSpPr>
        <dsp:cNvPr id="0" name=""/>
        <dsp:cNvSpPr/>
      </dsp:nvSpPr>
      <dsp:spPr>
        <a:xfrm>
          <a:off x="2076818" y="2594930"/>
          <a:ext cx="574628" cy="574628"/>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9C0C9-73A4-4AAF-9B8E-F14F79CB972D}">
      <dsp:nvSpPr>
        <dsp:cNvPr id="0" name=""/>
        <dsp:cNvSpPr/>
      </dsp:nvSpPr>
      <dsp:spPr>
        <a:xfrm>
          <a:off x="1543234" y="3694934"/>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latin typeface="Calibri Light" panose="020F0302020204030204"/>
            </a:rPr>
            <a:t>Hinder ability to achieve goals</a:t>
          </a:r>
        </a:p>
      </dsp:txBody>
      <dsp:txXfrm>
        <a:off x="1543234" y="3694934"/>
        <a:ext cx="1641796" cy="656718"/>
      </dsp:txXfrm>
    </dsp:sp>
    <dsp:sp modelId="{BB5B720B-92A2-4E4C-B433-CEF956077E04}">
      <dsp:nvSpPr>
        <dsp:cNvPr id="0" name=""/>
        <dsp:cNvSpPr/>
      </dsp:nvSpPr>
      <dsp:spPr>
        <a:xfrm>
          <a:off x="3792496" y="2381496"/>
          <a:ext cx="1001496" cy="1001496"/>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C50E0C-4222-4EF5-9F2F-67F44E5D428D}">
      <dsp:nvSpPr>
        <dsp:cNvPr id="0" name=""/>
        <dsp:cNvSpPr/>
      </dsp:nvSpPr>
      <dsp:spPr>
        <a:xfrm>
          <a:off x="4005929" y="2594930"/>
          <a:ext cx="574628" cy="574628"/>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271CA-619F-4DCA-909C-1C0FB0247081}">
      <dsp:nvSpPr>
        <dsp:cNvPr id="0" name=""/>
        <dsp:cNvSpPr/>
      </dsp:nvSpPr>
      <dsp:spPr>
        <a:xfrm>
          <a:off x="3472345" y="3694934"/>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latin typeface="Calibri Light" panose="020F0302020204030204"/>
            </a:rPr>
            <a:t>Women do not feel safe in your care</a:t>
          </a:r>
        </a:p>
      </dsp:txBody>
      <dsp:txXfrm>
        <a:off x="3472345" y="3694934"/>
        <a:ext cx="1641796" cy="656718"/>
      </dsp:txXfrm>
    </dsp:sp>
    <dsp:sp modelId="{A28431D0-222A-4132-8257-41986951678C}">
      <dsp:nvSpPr>
        <dsp:cNvPr id="0" name=""/>
        <dsp:cNvSpPr/>
      </dsp:nvSpPr>
      <dsp:spPr>
        <a:xfrm>
          <a:off x="5721607" y="2381496"/>
          <a:ext cx="1001496" cy="1001496"/>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5FD7DB-3846-47AA-91FB-A81CA83F1FF7}">
      <dsp:nvSpPr>
        <dsp:cNvPr id="0" name=""/>
        <dsp:cNvSpPr/>
      </dsp:nvSpPr>
      <dsp:spPr>
        <a:xfrm>
          <a:off x="5935041" y="2594930"/>
          <a:ext cx="574628" cy="574628"/>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6E4267-E8DE-48B6-AC27-17941EDEBEB7}">
      <dsp:nvSpPr>
        <dsp:cNvPr id="0" name=""/>
        <dsp:cNvSpPr/>
      </dsp:nvSpPr>
      <dsp:spPr>
        <a:xfrm>
          <a:off x="5401457" y="3694934"/>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latin typeface="Calibri Light" panose="020F0302020204030204"/>
            </a:rPr>
            <a:t>Reluctance to seek help</a:t>
          </a:r>
        </a:p>
      </dsp:txBody>
      <dsp:txXfrm>
        <a:off x="5401457" y="3694934"/>
        <a:ext cx="1641796" cy="656718"/>
      </dsp:txXfrm>
    </dsp:sp>
    <dsp:sp modelId="{FCE9C767-482D-47C6-8E56-FBED056A1C6F}">
      <dsp:nvSpPr>
        <dsp:cNvPr id="0" name=""/>
        <dsp:cNvSpPr/>
      </dsp:nvSpPr>
      <dsp:spPr>
        <a:xfrm>
          <a:off x="7650718" y="2381496"/>
          <a:ext cx="1001496" cy="1001496"/>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91971-955E-4269-B0BA-DB4ECD539987}">
      <dsp:nvSpPr>
        <dsp:cNvPr id="0" name=""/>
        <dsp:cNvSpPr/>
      </dsp:nvSpPr>
      <dsp:spPr>
        <a:xfrm>
          <a:off x="7864152" y="2594930"/>
          <a:ext cx="574628" cy="574628"/>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0DD85-3260-4563-B712-9D8ECC61F36E}">
      <dsp:nvSpPr>
        <dsp:cNvPr id="0" name=""/>
        <dsp:cNvSpPr/>
      </dsp:nvSpPr>
      <dsp:spPr>
        <a:xfrm>
          <a:off x="7330568" y="3694934"/>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a:latin typeface="Calibri Light" panose="020F0302020204030204"/>
            </a:rPr>
            <a:t>Fear of admitting making an error</a:t>
          </a:r>
        </a:p>
      </dsp:txBody>
      <dsp:txXfrm>
        <a:off x="7330568" y="3694934"/>
        <a:ext cx="1641796" cy="656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9E22F-68A4-41F6-93B2-9C844ADA63FA}">
      <dsp:nvSpPr>
        <dsp:cNvPr id="0" name=""/>
        <dsp:cNvSpPr/>
      </dsp:nvSpPr>
      <dsp:spPr>
        <a:xfrm>
          <a:off x="65185" y="477319"/>
          <a:ext cx="6263501" cy="93238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Returning after </a:t>
          </a:r>
          <a:r>
            <a:rPr lang="en-GB" sz="2600" kern="1200">
              <a:latin typeface="Calibri Light" panose="020F0302020204030204"/>
            </a:rPr>
            <a:t>period of extended absence</a:t>
          </a:r>
          <a:endParaRPr lang="en-US" sz="2600" kern="1200"/>
        </a:p>
      </dsp:txBody>
      <dsp:txXfrm>
        <a:off x="110700" y="522834"/>
        <a:ext cx="6172471" cy="841358"/>
      </dsp:txXfrm>
    </dsp:sp>
    <dsp:sp modelId="{827723CE-AFBA-4E56-B4E7-9E643DC2E117}">
      <dsp:nvSpPr>
        <dsp:cNvPr id="0" name=""/>
        <dsp:cNvSpPr/>
      </dsp:nvSpPr>
      <dsp:spPr>
        <a:xfrm>
          <a:off x="0" y="1484588"/>
          <a:ext cx="6393873" cy="1032854"/>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Change of working location/role</a:t>
          </a:r>
          <a:endParaRPr lang="en-US" sz="2600" kern="1200"/>
        </a:p>
      </dsp:txBody>
      <dsp:txXfrm>
        <a:off x="50420" y="1535008"/>
        <a:ext cx="6293033" cy="932014"/>
      </dsp:txXfrm>
    </dsp:sp>
    <dsp:sp modelId="{8CF6197F-3693-42A8-82BE-FC6857EA7F16}">
      <dsp:nvSpPr>
        <dsp:cNvPr id="0" name=""/>
        <dsp:cNvSpPr/>
      </dsp:nvSpPr>
      <dsp:spPr>
        <a:xfrm>
          <a:off x="0" y="2592322"/>
          <a:ext cx="6393873" cy="103285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New position/promotion</a:t>
          </a:r>
          <a:endParaRPr lang="en-US" sz="2600" kern="1200"/>
        </a:p>
      </dsp:txBody>
      <dsp:txXfrm>
        <a:off x="50420" y="2642742"/>
        <a:ext cx="6293033" cy="932014"/>
      </dsp:txXfrm>
    </dsp:sp>
    <dsp:sp modelId="{3D4E6730-38B0-45A0-8E44-7BB78FBD2E3F}">
      <dsp:nvSpPr>
        <dsp:cNvPr id="0" name=""/>
        <dsp:cNvSpPr/>
      </dsp:nvSpPr>
      <dsp:spPr>
        <a:xfrm>
          <a:off x="0" y="3700056"/>
          <a:ext cx="6393873" cy="1032854"/>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GB" sz="2600" i="0" kern="1200"/>
            <a:t>Returning after an adverse outcome/critical incident</a:t>
          </a:r>
        </a:p>
      </dsp:txBody>
      <dsp:txXfrm>
        <a:off x="50420" y="3750476"/>
        <a:ext cx="6293033" cy="932014"/>
      </dsp:txXfrm>
    </dsp:sp>
    <dsp:sp modelId="{C8DC895F-F24F-40E4-929F-3FB6C045E131}">
      <dsp:nvSpPr>
        <dsp:cNvPr id="0" name=""/>
        <dsp:cNvSpPr/>
      </dsp:nvSpPr>
      <dsp:spPr>
        <a:xfrm>
          <a:off x="0" y="4807790"/>
          <a:ext cx="6393873" cy="103285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GB" sz="2600" i="1" kern="1200"/>
            <a:t>All </a:t>
          </a:r>
          <a:r>
            <a:rPr lang="en-GB" sz="2600" i="1" kern="1200">
              <a:latin typeface="Calibri Light" panose="020F0302020204030204"/>
            </a:rPr>
            <a:t>of these situations can shift</a:t>
          </a:r>
          <a:r>
            <a:rPr lang="en-GB" sz="2600" i="1" kern="1200"/>
            <a:t> us off </a:t>
          </a:r>
          <a:r>
            <a:rPr lang="en-GB" sz="2600" i="1" kern="1200">
              <a:latin typeface="Calibri Light" panose="020F0302020204030204"/>
            </a:rPr>
            <a:t>balance, maybe even give you </a:t>
          </a:r>
          <a:r>
            <a:rPr lang="en-GB" sz="2600" i="1" kern="1200"/>
            <a:t>imposter syndrome</a:t>
          </a:r>
          <a:endParaRPr lang="en-US" sz="2600" kern="1200"/>
        </a:p>
      </dsp:txBody>
      <dsp:txXfrm>
        <a:off x="50420" y="4858210"/>
        <a:ext cx="6293033" cy="9320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DAFA2-E668-43E4-ADA0-C73CCFC4521F}">
      <dsp:nvSpPr>
        <dsp:cNvPr id="0" name=""/>
        <dsp:cNvSpPr/>
      </dsp:nvSpPr>
      <dsp:spPr>
        <a:xfrm>
          <a:off x="0" y="47699"/>
          <a:ext cx="10515600" cy="6715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0" kern="1200">
              <a:latin typeface="Calibri"/>
              <a:cs typeface="Calibri"/>
            </a:rPr>
            <a:t>What can we do when our confidence has taken a knock?</a:t>
          </a:r>
        </a:p>
      </dsp:txBody>
      <dsp:txXfrm>
        <a:off x="32784" y="80483"/>
        <a:ext cx="10450032" cy="606012"/>
      </dsp:txXfrm>
    </dsp:sp>
    <dsp:sp modelId="{45464C31-C78D-4179-8179-49FA1552C88D}">
      <dsp:nvSpPr>
        <dsp:cNvPr id="0" name=""/>
        <dsp:cNvSpPr/>
      </dsp:nvSpPr>
      <dsp:spPr>
        <a:xfrm>
          <a:off x="0" y="799919"/>
          <a:ext cx="10515600" cy="6715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latin typeface="Calibri"/>
              <a:cs typeface="Calibri"/>
            </a:rPr>
            <a:t>Seek help from our trusted friends/family or GP</a:t>
          </a:r>
        </a:p>
      </dsp:txBody>
      <dsp:txXfrm>
        <a:off x="32784" y="832703"/>
        <a:ext cx="10450032" cy="606012"/>
      </dsp:txXfrm>
    </dsp:sp>
    <dsp:sp modelId="{5C1E9E9F-C785-4969-88A5-DBBE2BFDC9B1}">
      <dsp:nvSpPr>
        <dsp:cNvPr id="0" name=""/>
        <dsp:cNvSpPr/>
      </dsp:nvSpPr>
      <dsp:spPr>
        <a:xfrm>
          <a:off x="0" y="1552139"/>
          <a:ext cx="10515600" cy="6715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latin typeface="Calibri"/>
              <a:cs typeface="Calibri"/>
            </a:rPr>
            <a:t>Practice some simple assertiveness techniques</a:t>
          </a:r>
        </a:p>
      </dsp:txBody>
      <dsp:txXfrm>
        <a:off x="32784" y="1584923"/>
        <a:ext cx="10450032" cy="606012"/>
      </dsp:txXfrm>
    </dsp:sp>
    <dsp:sp modelId="{00B91D47-FB8C-4487-9C9D-F1FB861CBB8B}">
      <dsp:nvSpPr>
        <dsp:cNvPr id="0" name=""/>
        <dsp:cNvSpPr/>
      </dsp:nvSpPr>
      <dsp:spPr>
        <a:xfrm>
          <a:off x="0" y="2304359"/>
          <a:ext cx="10515600" cy="6715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latin typeface="Calibri"/>
              <a:cs typeface="Calibri"/>
            </a:rPr>
            <a:t>Be as kind to ourselves as we are to others</a:t>
          </a:r>
        </a:p>
      </dsp:txBody>
      <dsp:txXfrm>
        <a:off x="32784" y="2337143"/>
        <a:ext cx="10450032" cy="606012"/>
      </dsp:txXfrm>
    </dsp:sp>
    <dsp:sp modelId="{250431B2-3E13-48BC-BCE0-A871B1A1A8E6}">
      <dsp:nvSpPr>
        <dsp:cNvPr id="0" name=""/>
        <dsp:cNvSpPr/>
      </dsp:nvSpPr>
      <dsp:spPr>
        <a:xfrm>
          <a:off x="0" y="3056579"/>
          <a:ext cx="10515600" cy="6715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latin typeface="Calibri"/>
              <a:cs typeface="Calibri"/>
            </a:rPr>
            <a:t>Watch out for "negative self talk"</a:t>
          </a:r>
        </a:p>
      </dsp:txBody>
      <dsp:txXfrm>
        <a:off x="32784" y="3089363"/>
        <a:ext cx="10450032" cy="606012"/>
      </dsp:txXfrm>
    </dsp:sp>
    <dsp:sp modelId="{EF499F92-B1B9-4465-B7DC-50141F5C3795}">
      <dsp:nvSpPr>
        <dsp:cNvPr id="0" name=""/>
        <dsp:cNvSpPr/>
      </dsp:nvSpPr>
      <dsp:spPr>
        <a:xfrm>
          <a:off x="0" y="3808799"/>
          <a:ext cx="10515600" cy="6715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i="0" kern="1200">
              <a:latin typeface="Calibri"/>
              <a:cs typeface="Calibri"/>
            </a:rPr>
            <a:t>Make use of KIT days/OH</a:t>
          </a:r>
        </a:p>
      </dsp:txBody>
      <dsp:txXfrm>
        <a:off x="32784" y="3841583"/>
        <a:ext cx="10450032" cy="606012"/>
      </dsp:txXfrm>
    </dsp:sp>
    <dsp:sp modelId="{1E67CE1B-C0B0-42FC-867B-6B92F793EEE7}">
      <dsp:nvSpPr>
        <dsp:cNvPr id="0" name=""/>
        <dsp:cNvSpPr/>
      </dsp:nvSpPr>
      <dsp:spPr>
        <a:xfrm>
          <a:off x="0" y="4561019"/>
          <a:ext cx="10515600" cy="6715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i="0" kern="1200">
              <a:latin typeface="Calibri"/>
              <a:cs typeface="Calibri"/>
            </a:rPr>
            <a:t>Ask, ask, ask questions</a:t>
          </a:r>
        </a:p>
      </dsp:txBody>
      <dsp:txXfrm>
        <a:off x="32784" y="4593803"/>
        <a:ext cx="10450032" cy="606012"/>
      </dsp:txXfrm>
    </dsp:sp>
    <dsp:sp modelId="{B28C6C31-80AC-405F-83AA-7CF1D09732BC}">
      <dsp:nvSpPr>
        <dsp:cNvPr id="0" name=""/>
        <dsp:cNvSpPr/>
      </dsp:nvSpPr>
      <dsp:spPr>
        <a:xfrm>
          <a:off x="0" y="5313239"/>
          <a:ext cx="10515600" cy="6715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i="0" kern="1200">
              <a:latin typeface="Calibri"/>
              <a:cs typeface="Calibri"/>
            </a:rPr>
            <a:t>Remember – you are not alone</a:t>
          </a:r>
        </a:p>
      </dsp:txBody>
      <dsp:txXfrm>
        <a:off x="32784" y="5346023"/>
        <a:ext cx="10450032" cy="606012"/>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C0890-91DB-45FF-8597-83D8815912F8}" type="datetimeFigureOut">
              <a:rPr lang="en-GB"/>
              <a:t>24/03/2021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ED189-C2B6-4B54-BA41-F7D1EC4280B5}" type="slidenum">
              <a:rPr lang="en-GB"/>
              <a:t>‹#›</a:t>
            </a:fld>
            <a:endParaRPr lang="en-GB"/>
          </a:p>
        </p:txBody>
      </p:sp>
    </p:spTree>
    <p:extLst>
      <p:ext uri="{BB962C8B-B14F-4D97-AF65-F5344CB8AC3E}">
        <p14:creationId xmlns:p14="http://schemas.microsoft.com/office/powerpoint/2010/main" val="146568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Robert – Intro, pass to Rae. </a:t>
            </a:r>
          </a:p>
          <a:p>
            <a:pPr marL="171450" indent="-171450">
              <a:buFontTx/>
              <a:buChar char="-"/>
            </a:pPr>
            <a:r>
              <a:rPr lang="en-GB"/>
              <a:t>Mute when not speaking </a:t>
            </a:r>
          </a:p>
          <a:p>
            <a:pPr marL="171450" indent="-171450">
              <a:buFontTx/>
              <a:buChar char="-"/>
            </a:pPr>
            <a:r>
              <a:rPr lang="en-GB"/>
              <a:t>Speak out loud or use chat function </a:t>
            </a:r>
          </a:p>
          <a:p>
            <a:pPr marL="0" indent="0">
              <a:buFontTx/>
              <a:buNone/>
            </a:pPr>
            <a:endParaRPr lang="en-GB"/>
          </a:p>
        </p:txBody>
      </p:sp>
      <p:sp>
        <p:nvSpPr>
          <p:cNvPr id="4" name="Slide Number Placeholder 3"/>
          <p:cNvSpPr>
            <a:spLocks noGrp="1"/>
          </p:cNvSpPr>
          <p:nvPr>
            <p:ph type="sldNum" sz="quarter" idx="5"/>
          </p:nvPr>
        </p:nvSpPr>
        <p:spPr/>
        <p:txBody>
          <a:bodyPr/>
          <a:lstStyle/>
          <a:p>
            <a:fld id="{370ED189-C2B6-4B54-BA41-F7D1EC4280B5}" type="slidenum">
              <a:rPr lang="en-GB" smtClean="0"/>
              <a:t>1</a:t>
            </a:fld>
            <a:endParaRPr lang="en-GB"/>
          </a:p>
        </p:txBody>
      </p:sp>
    </p:spTree>
    <p:extLst>
      <p:ext uri="{BB962C8B-B14F-4D97-AF65-F5344CB8AC3E}">
        <p14:creationId xmlns:p14="http://schemas.microsoft.com/office/powerpoint/2010/main" val="1402621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Group work. What consequences could lack of confidence have for staff and women?</a:t>
            </a:r>
          </a:p>
          <a:p>
            <a:r>
              <a:rPr lang="en-US">
                <a:cs typeface="Calibri"/>
              </a:rPr>
              <a:t>Lack of confidence to stand up to someone </a:t>
            </a:r>
            <a:r>
              <a:rPr lang="en-US" err="1">
                <a:cs typeface="Calibri"/>
              </a:rPr>
              <a:t>e.g</a:t>
            </a:r>
            <a:r>
              <a:rPr lang="en-US">
                <a:cs typeface="Calibri"/>
              </a:rPr>
              <a:t> escalation. Might be reluctant to seek help – leading to poor outcomes, women may feel more anxious. May appear stupid to colleagues – can have long term consequences </a:t>
            </a:r>
          </a:p>
          <a:p>
            <a:endParaRPr lang="en-US">
              <a:cs typeface="Calibri"/>
            </a:endParaRPr>
          </a:p>
          <a:p>
            <a:r>
              <a:rPr lang="en-US">
                <a:cs typeface="Calibri"/>
              </a:rPr>
              <a:t>Example at school when you put your hand up to ask a question and are made to feel stupid so therefore you don’t ask any more questions in class. This could be the same in the workplace for example when you want to transfer a woman from for </a:t>
            </a:r>
            <a:r>
              <a:rPr lang="en-US" err="1">
                <a:cs typeface="Calibri"/>
              </a:rPr>
              <a:t>eg</a:t>
            </a:r>
            <a:r>
              <a:rPr lang="en-US">
                <a:cs typeface="Calibri"/>
              </a:rPr>
              <a:t> the birth </a:t>
            </a:r>
            <a:r>
              <a:rPr lang="en-US" err="1">
                <a:cs typeface="Calibri"/>
              </a:rPr>
              <a:t>centre</a:t>
            </a:r>
            <a:r>
              <a:rPr lang="en-US">
                <a:cs typeface="Calibri"/>
              </a:rPr>
              <a:t> to delivery suite.</a:t>
            </a:r>
          </a:p>
        </p:txBody>
      </p:sp>
      <p:sp>
        <p:nvSpPr>
          <p:cNvPr id="4" name="Slide Number Placeholder 3"/>
          <p:cNvSpPr>
            <a:spLocks noGrp="1"/>
          </p:cNvSpPr>
          <p:nvPr>
            <p:ph type="sldNum" sz="quarter" idx="5"/>
          </p:nvPr>
        </p:nvSpPr>
        <p:spPr/>
        <p:txBody>
          <a:bodyPr/>
          <a:lstStyle/>
          <a:p>
            <a:fld id="{370ED189-C2B6-4B54-BA41-F7D1EC4280B5}" type="slidenum">
              <a:rPr lang="en-GB"/>
              <a:t>10</a:t>
            </a:fld>
            <a:endParaRPr lang="en-GB"/>
          </a:p>
        </p:txBody>
      </p:sp>
    </p:spTree>
    <p:extLst>
      <p:ext uri="{BB962C8B-B14F-4D97-AF65-F5344CB8AC3E}">
        <p14:creationId xmlns:p14="http://schemas.microsoft.com/office/powerpoint/2010/main" val="558722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Positive affirmation – looking for the good things – strategies to look for positives – be conscious of negative thoughts and turn attention elsewhere. What triggers the negativity? Try to avoid them, reduce contact with negative people.</a:t>
            </a:r>
          </a:p>
          <a:p>
            <a:endParaRPr lang="en-US">
              <a:cs typeface="Calibri"/>
            </a:endParaRPr>
          </a:p>
          <a:p>
            <a:endParaRPr lang="en-US">
              <a:cs typeface="Calibri"/>
            </a:endParaRPr>
          </a:p>
          <a:p>
            <a:r>
              <a:rPr lang="en-US">
                <a:cs typeface="Calibri"/>
              </a:rPr>
              <a:t>Negative self talk - You may have some of these feelings whilst in work. I will let you into a secret you colleagues who seem super confident may be feeling like this to! Avoid people with a negative mind set.</a:t>
            </a:r>
          </a:p>
          <a:p>
            <a:r>
              <a:rPr lang="en-US">
                <a:cs typeface="Calibri"/>
              </a:rPr>
              <a:t>Check out resilient module on </a:t>
            </a:r>
            <a:r>
              <a:rPr lang="en-US" err="1">
                <a:cs typeface="Calibri"/>
              </a:rPr>
              <a:t>i</a:t>
            </a:r>
            <a:r>
              <a:rPr lang="en-US">
                <a:cs typeface="Calibri"/>
              </a:rPr>
              <a:t>-learn.</a:t>
            </a:r>
          </a:p>
          <a:p>
            <a:endParaRPr lang="en-US">
              <a:cs typeface="Calibri"/>
            </a:endParaRPr>
          </a:p>
          <a:p>
            <a:r>
              <a:rPr lang="en-US">
                <a:cs typeface="Calibri"/>
              </a:rPr>
              <a:t>Try to reduce the things that weigh you down. Learn positive affirmations</a:t>
            </a:r>
          </a:p>
          <a:p>
            <a:r>
              <a:rPr lang="en-US">
                <a:cs typeface="Calibri"/>
              </a:rPr>
              <a:t>You are smart </a:t>
            </a:r>
          </a:p>
          <a:p>
            <a:r>
              <a:rPr lang="en-US">
                <a:cs typeface="Calibri"/>
              </a:rPr>
              <a:t>You are enough</a:t>
            </a:r>
          </a:p>
          <a:p>
            <a:r>
              <a:rPr lang="en-US">
                <a:cs typeface="Calibri"/>
              </a:rPr>
              <a:t>You are worthy</a:t>
            </a:r>
          </a:p>
          <a:p>
            <a:r>
              <a:rPr lang="en-US">
                <a:cs typeface="Calibri"/>
              </a:rPr>
              <a:t>You are kind.</a:t>
            </a:r>
          </a:p>
          <a:p>
            <a:r>
              <a:rPr lang="en-US">
                <a:cs typeface="Calibri"/>
              </a:rPr>
              <a:t>Look at a way of doing positive things – I am doing this not I have to do this.</a:t>
            </a:r>
          </a:p>
          <a:p>
            <a:endParaRPr lang="en-US">
              <a:cs typeface="Calibri"/>
            </a:endParaRPr>
          </a:p>
        </p:txBody>
      </p:sp>
      <p:sp>
        <p:nvSpPr>
          <p:cNvPr id="4" name="Slide Number Placeholder 3"/>
          <p:cNvSpPr>
            <a:spLocks noGrp="1"/>
          </p:cNvSpPr>
          <p:nvPr>
            <p:ph type="sldNum" sz="quarter" idx="5"/>
          </p:nvPr>
        </p:nvSpPr>
        <p:spPr/>
        <p:txBody>
          <a:bodyPr/>
          <a:lstStyle/>
          <a:p>
            <a:fld id="{370ED189-C2B6-4B54-BA41-F7D1EC4280B5}" type="slidenum">
              <a:rPr lang="en-GB"/>
              <a:t>11</a:t>
            </a:fld>
            <a:endParaRPr lang="en-GB"/>
          </a:p>
        </p:txBody>
      </p:sp>
    </p:spTree>
    <p:extLst>
      <p:ext uri="{BB962C8B-B14F-4D97-AF65-F5344CB8AC3E}">
        <p14:creationId xmlns:p14="http://schemas.microsoft.com/office/powerpoint/2010/main" val="3008616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Rae - If you are not feeling confident at work it can often lead to feelings we have discussed earlier in the presentation.</a:t>
            </a:r>
          </a:p>
          <a:p>
            <a:r>
              <a:rPr lang="en-US">
                <a:cs typeface="Calibri"/>
              </a:rPr>
              <a:t>It is important to </a:t>
            </a:r>
            <a:r>
              <a:rPr lang="en-US" err="1">
                <a:cs typeface="Calibri"/>
              </a:rPr>
              <a:t>recognise</a:t>
            </a:r>
            <a:r>
              <a:rPr lang="en-US">
                <a:cs typeface="Calibri"/>
              </a:rPr>
              <a:t> when you need to access help. Selfcare is extremely important there is no shame in asking for assistance. </a:t>
            </a:r>
          </a:p>
          <a:p>
            <a:r>
              <a:rPr lang="en-US">
                <a:cs typeface="Calibri"/>
              </a:rPr>
              <a:t>RCM resources - The RCM has lots of resources that you can access we have workshops available such as working with menopause. Going through the menopause can leave you feeling unsure of yourself and this is where you can loose a lot of you confidence as you suffer symptoms such as brain fog and forgetfulness. </a:t>
            </a:r>
            <a:endParaRPr lang="en-US"/>
          </a:p>
          <a:p>
            <a:r>
              <a:rPr lang="en-US">
                <a:cs typeface="Calibri"/>
              </a:rPr>
              <a:t>SWITCH OFF - Remember to say no it is vital that you have downtime, you may feel great however volunteering to cover sickness and filling in gaps in service will eventually take its toll on your physical and mental wellbeing.</a:t>
            </a:r>
          </a:p>
          <a:p>
            <a:r>
              <a:rPr lang="en-US">
                <a:cs typeface="Calibri"/>
              </a:rPr>
              <a:t>OCCUPATIONAL HEALTH – Most workplaces have open access to staff. </a:t>
            </a:r>
            <a:r>
              <a:rPr lang="en-US" err="1">
                <a:cs typeface="Calibri"/>
              </a:rPr>
              <a:t>Utilise</a:t>
            </a:r>
            <a:r>
              <a:rPr lang="en-US">
                <a:cs typeface="Calibri"/>
              </a:rPr>
              <a:t> the services available.</a:t>
            </a:r>
          </a:p>
          <a:p>
            <a:r>
              <a:rPr lang="en-US">
                <a:cs typeface="Calibri"/>
              </a:rPr>
              <a:t>FUN – Try not to talk all the time about issues that are effecting you. It could be a sign of not coping if you talk about your problems all the time or not talking about it at all. It is important to offload and work through these issues but if you do not switch off from these they can soon take over all of your life.</a:t>
            </a:r>
          </a:p>
        </p:txBody>
      </p:sp>
      <p:sp>
        <p:nvSpPr>
          <p:cNvPr id="4" name="Slide Number Placeholder 3"/>
          <p:cNvSpPr>
            <a:spLocks noGrp="1"/>
          </p:cNvSpPr>
          <p:nvPr>
            <p:ph type="sldNum" sz="quarter" idx="5"/>
          </p:nvPr>
        </p:nvSpPr>
        <p:spPr/>
        <p:txBody>
          <a:bodyPr/>
          <a:lstStyle/>
          <a:p>
            <a:fld id="{370ED189-C2B6-4B54-BA41-F7D1EC4280B5}" type="slidenum">
              <a:rPr lang="en-GB"/>
              <a:t>12</a:t>
            </a:fld>
            <a:endParaRPr lang="en-GB"/>
          </a:p>
        </p:txBody>
      </p:sp>
    </p:spTree>
    <p:extLst>
      <p:ext uri="{BB962C8B-B14F-4D97-AF65-F5344CB8AC3E}">
        <p14:creationId xmlns:p14="http://schemas.microsoft.com/office/powerpoint/2010/main" val="62513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Rae: Very important to accept outside help at these times, such as counselling or CBT or help from a trusted colleague. We may decide to confide in a line manager so that support at work can be provided. Talk to your RCM rep at work if you need help to talk to managers about difficulties in your private life.</a:t>
            </a:r>
          </a:p>
          <a:p>
            <a:endParaRPr lang="en-GB">
              <a:cs typeface="Calibri"/>
            </a:endParaRPr>
          </a:p>
          <a:p>
            <a:r>
              <a:rPr lang="en-GB"/>
              <a:t>Can we add to slide or in notes to include looking after each other being kind and maybe reference civility saves lives? </a:t>
            </a:r>
            <a:endParaRPr lang="en-GB">
              <a:cs typeface="Calibri"/>
            </a:endParaRPr>
          </a:p>
        </p:txBody>
      </p:sp>
      <p:sp>
        <p:nvSpPr>
          <p:cNvPr id="4" name="Slide Number Placeholder 3"/>
          <p:cNvSpPr>
            <a:spLocks noGrp="1"/>
          </p:cNvSpPr>
          <p:nvPr>
            <p:ph type="sldNum" sz="quarter" idx="5"/>
          </p:nvPr>
        </p:nvSpPr>
        <p:spPr/>
        <p:txBody>
          <a:bodyPr/>
          <a:lstStyle/>
          <a:p>
            <a:fld id="{370ED189-C2B6-4B54-BA41-F7D1EC4280B5}" type="slidenum">
              <a:rPr lang="en-GB" smtClean="0"/>
              <a:t>13</a:t>
            </a:fld>
            <a:endParaRPr lang="en-GB"/>
          </a:p>
        </p:txBody>
      </p:sp>
    </p:spTree>
    <p:extLst>
      <p:ext uri="{BB962C8B-B14F-4D97-AF65-F5344CB8AC3E}">
        <p14:creationId xmlns:p14="http://schemas.microsoft.com/office/powerpoint/2010/main" val="2357006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Reorder the list of what affects confidence at work </a:t>
            </a:r>
          </a:p>
          <a:p>
            <a:endParaRPr lang="en-GB"/>
          </a:p>
          <a:p>
            <a:endParaRPr lang="en-GB"/>
          </a:p>
          <a:p>
            <a:r>
              <a:rPr lang="en-GB"/>
              <a:t>Its not just personal influences that can knock our confidence, what about the professional ones too?</a:t>
            </a:r>
            <a:endParaRPr lang="en-US"/>
          </a:p>
          <a:p>
            <a:endParaRPr lang="en-GB">
              <a:cs typeface="Calibri"/>
            </a:endParaRPr>
          </a:p>
          <a:p>
            <a:r>
              <a:rPr lang="en-GB">
                <a:cs typeface="Calibri"/>
              </a:rPr>
              <a:t>There could be a time where you face returning to work after an investigation, or what about long-term illness, such as work related stress, anxiety, depression or even just coming back after a years' maternity/parental leave.  </a:t>
            </a:r>
          </a:p>
          <a:p>
            <a:endParaRPr lang="en-GB">
              <a:cs typeface="Calibri"/>
            </a:endParaRPr>
          </a:p>
          <a:p>
            <a:r>
              <a:rPr lang="en-GB">
                <a:cs typeface="Calibri"/>
              </a:rPr>
              <a:t>We’ve all at one point or another been moved location halfway through a shift, how does this make you feel.  Does your confidence take a knock if you are not comfortable in the new setting, do you find it difficult to ask questions, you may be left feeling unsupported. How do you overcome these feelings.</a:t>
            </a:r>
          </a:p>
          <a:p>
            <a:endParaRPr lang="en-GB">
              <a:cs typeface="Calibri"/>
            </a:endParaRPr>
          </a:p>
          <a:p>
            <a:r>
              <a:rPr lang="en-GB">
                <a:cs typeface="Calibri"/>
              </a:rPr>
              <a:t>A promotion or change of position at work can also alter our confidence, particularly if you are now in a position of authority and you have others asking questions or you!</a:t>
            </a:r>
          </a:p>
          <a:p>
            <a:endParaRPr lang="en-GB">
              <a:cs typeface="Calibri"/>
            </a:endParaRPr>
          </a:p>
          <a:p>
            <a:r>
              <a:rPr lang="en-GB">
                <a:cs typeface="Calibri"/>
              </a:rPr>
              <a:t>All of these situations can </a:t>
            </a:r>
            <a:r>
              <a:rPr lang="en-GB" err="1">
                <a:cs typeface="Calibri"/>
              </a:rPr>
              <a:t>undermind</a:t>
            </a:r>
            <a:r>
              <a:rPr lang="en-GB">
                <a:cs typeface="Calibri"/>
              </a:rPr>
              <a:t> our own confidence too</a:t>
            </a:r>
          </a:p>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70ED189-C2B6-4B54-BA41-F7D1EC4280B5}" type="slidenum">
              <a:rPr lang="en-GB"/>
              <a:t>14</a:t>
            </a:fld>
            <a:endParaRPr lang="en-GB"/>
          </a:p>
        </p:txBody>
      </p:sp>
    </p:spTree>
    <p:extLst>
      <p:ext uri="{BB962C8B-B14F-4D97-AF65-F5344CB8AC3E}">
        <p14:creationId xmlns:p14="http://schemas.microsoft.com/office/powerpoint/2010/main" val="1103854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list above is not exhaustive. What else can you add?</a:t>
            </a:r>
          </a:p>
          <a:p>
            <a:endParaRPr lang="en-US">
              <a:cs typeface="Calibri"/>
            </a:endParaRPr>
          </a:p>
          <a:p>
            <a:r>
              <a:rPr lang="en-US">
                <a:cs typeface="Calibri"/>
              </a:rPr>
              <a:t>PMA, clinical supervisor</a:t>
            </a:r>
          </a:p>
          <a:p>
            <a:endParaRPr lang="en-US">
              <a:cs typeface="Calibri"/>
            </a:endParaRPr>
          </a:p>
          <a:p>
            <a:r>
              <a:rPr lang="en-US">
                <a:cs typeface="Calibri"/>
              </a:rPr>
              <a:t>KIT -  Keeping in touch days are available to use if you are off on maternity/parental leave. These allow you to work various hours to help keep you up-to-date with policies/protocols/ mandatory training, etc.  All designed so that you don't loose confidence in your skills and abilities</a:t>
            </a:r>
          </a:p>
          <a:p>
            <a:endParaRPr lang="en-US">
              <a:cs typeface="Calibri"/>
            </a:endParaRPr>
          </a:p>
          <a:p>
            <a:r>
              <a:rPr lang="en-US">
                <a:cs typeface="Calibri"/>
              </a:rPr>
              <a:t>Use your Occupational Health service if returning after a period of extended absence, they can help with half days, no on call commitments, </a:t>
            </a:r>
            <a:r>
              <a:rPr lang="en-US" err="1">
                <a:cs typeface="Calibri"/>
              </a:rPr>
              <a:t>etc</a:t>
            </a:r>
            <a:r>
              <a:rPr lang="en-US">
                <a:cs typeface="Calibri"/>
              </a:rPr>
              <a:t> for a short time. But vital time that allows you to settle back in and regain your self confidence</a:t>
            </a:r>
          </a:p>
          <a:p>
            <a:endParaRPr lang="en-US">
              <a:cs typeface="Calibri"/>
            </a:endParaRPr>
          </a:p>
          <a:p>
            <a:r>
              <a:rPr lang="en-US">
                <a:cs typeface="Calibri"/>
              </a:rPr>
              <a:t>Confidence isn't always static. It needs to be ‘topped up’ from time to time and can be depleted by life’s challenges. Working individually, think of a time when a life event knocked your self confidence. How did you pick your self up or gain back your self confidence. What worked for you? Share with the group if you feel you can.</a:t>
            </a:r>
          </a:p>
          <a:p>
            <a:endParaRPr lang="en-US">
              <a:cs typeface="Calibri"/>
            </a:endParaRPr>
          </a:p>
          <a:p>
            <a:r>
              <a:rPr lang="en-GB"/>
              <a:t>Utilise any training opportunities that you may have been given and complete these sooner rather than later, this will help you to feel more confident in your knowledge</a:t>
            </a:r>
            <a:endParaRPr lang="en-GB">
              <a:cs typeface="Calibri"/>
            </a:endParaRPr>
          </a:p>
          <a:p>
            <a:endParaRPr lang="en-GB">
              <a:cs typeface="Calibri"/>
            </a:endParaRPr>
          </a:p>
          <a:p>
            <a:r>
              <a:rPr lang="en-GB">
                <a:cs typeface="Calibri"/>
              </a:rPr>
              <a:t>Make reference to the I-learn modules on assertive communications, etc.</a:t>
            </a:r>
          </a:p>
          <a:p>
            <a:endParaRPr lang="en-GB">
              <a:cs typeface="Calibri"/>
            </a:endParaRPr>
          </a:p>
          <a:p>
            <a:r>
              <a:rPr lang="en-GB">
                <a:cs typeface="Calibri"/>
              </a:rPr>
              <a:t>Remember it may take longer than some to feel comfortable on returning to work, this is natural as we are all individuals, try not to compare yourself to other or your colleagues.</a:t>
            </a:r>
          </a:p>
        </p:txBody>
      </p:sp>
      <p:sp>
        <p:nvSpPr>
          <p:cNvPr id="4" name="Slide Number Placeholder 3"/>
          <p:cNvSpPr>
            <a:spLocks noGrp="1"/>
          </p:cNvSpPr>
          <p:nvPr>
            <p:ph type="sldNum" sz="quarter" idx="5"/>
          </p:nvPr>
        </p:nvSpPr>
        <p:spPr/>
        <p:txBody>
          <a:bodyPr/>
          <a:lstStyle/>
          <a:p>
            <a:fld id="{370ED189-C2B6-4B54-BA41-F7D1EC4280B5}" type="slidenum">
              <a:rPr lang="en-GB"/>
              <a:t>15</a:t>
            </a:fld>
            <a:endParaRPr lang="en-GB"/>
          </a:p>
        </p:txBody>
      </p:sp>
    </p:spTree>
    <p:extLst>
      <p:ext uri="{BB962C8B-B14F-4D97-AF65-F5344CB8AC3E}">
        <p14:creationId xmlns:p14="http://schemas.microsoft.com/office/powerpoint/2010/main" val="2529114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GB" i="1"/>
              <a:t>Is there a toolkit? Keep a diary and record positive things</a:t>
            </a:r>
          </a:p>
          <a:p>
            <a:pPr marL="285750" indent="-285750">
              <a:lnSpc>
                <a:spcPct val="90000"/>
              </a:lnSpc>
              <a:spcBef>
                <a:spcPts val="1000"/>
              </a:spcBef>
              <a:buFont typeface="Arial"/>
              <a:buChar char="•"/>
            </a:pPr>
            <a:r>
              <a:rPr lang="en-GB" i="1"/>
              <a:t>RCM briefing mental health for staff</a:t>
            </a:r>
          </a:p>
          <a:p>
            <a:pPr marL="285750" indent="-285750">
              <a:lnSpc>
                <a:spcPct val="90000"/>
              </a:lnSpc>
              <a:spcBef>
                <a:spcPts val="1000"/>
              </a:spcBef>
              <a:buFont typeface="Arial"/>
              <a:buChar char="•"/>
            </a:pPr>
            <a:r>
              <a:rPr lang="en-GB" i="1"/>
              <a:t>Positive affirmation – you are enough</a:t>
            </a:r>
          </a:p>
          <a:p>
            <a:pPr marL="285750" indent="-285750">
              <a:lnSpc>
                <a:spcPct val="90000"/>
              </a:lnSpc>
              <a:spcBef>
                <a:spcPts val="1000"/>
              </a:spcBef>
              <a:buFont typeface="Arial"/>
              <a:buChar char="•"/>
            </a:pPr>
            <a:r>
              <a:rPr lang="en-GB" i="1"/>
              <a:t>Raising and escalating concerns – champion in each Trust – RCOG</a:t>
            </a:r>
          </a:p>
          <a:p>
            <a:pPr marL="285750" indent="-285750">
              <a:lnSpc>
                <a:spcPct val="90000"/>
              </a:lnSpc>
              <a:spcBef>
                <a:spcPts val="1000"/>
              </a:spcBef>
              <a:buFont typeface="Arial"/>
              <a:buChar char="•"/>
            </a:pPr>
            <a:r>
              <a:rPr lang="en-GB" i="1"/>
              <a:t>Resilience module</a:t>
            </a:r>
          </a:p>
          <a:p>
            <a:pPr marL="285750" indent="-285750">
              <a:lnSpc>
                <a:spcPct val="90000"/>
              </a:lnSpc>
              <a:spcBef>
                <a:spcPts val="1000"/>
              </a:spcBef>
              <a:buFont typeface="Arial"/>
              <a:buChar char="•"/>
            </a:pPr>
            <a:r>
              <a:rPr lang="en-GB" i="1"/>
              <a:t>Bullying module</a:t>
            </a:r>
          </a:p>
          <a:p>
            <a:pPr marL="285750" indent="-285750">
              <a:lnSpc>
                <a:spcPct val="90000"/>
              </a:lnSpc>
              <a:spcBef>
                <a:spcPts val="1000"/>
              </a:spcBef>
              <a:buFont typeface="Arial"/>
              <a:buChar char="•"/>
            </a:pPr>
            <a:endParaRPr lang="en-GB" i="1"/>
          </a:p>
          <a:p>
            <a:pPr marL="285750" indent="-285750">
              <a:lnSpc>
                <a:spcPct val="90000"/>
              </a:lnSpc>
              <a:spcBef>
                <a:spcPts val="1000"/>
              </a:spcBef>
              <a:buFont typeface="Arial"/>
              <a:buChar char="•"/>
            </a:pPr>
            <a:endParaRPr lang="en-GB" i="1"/>
          </a:p>
          <a:p>
            <a:pPr marL="285750" indent="-285750">
              <a:lnSpc>
                <a:spcPct val="90000"/>
              </a:lnSpc>
              <a:spcBef>
                <a:spcPts val="1000"/>
              </a:spcBef>
              <a:buFont typeface="Arial"/>
              <a:buChar char="•"/>
            </a:pPr>
            <a:endParaRPr lang="en-GB" i="1"/>
          </a:p>
          <a:p>
            <a:pPr marL="285750" indent="-285750">
              <a:lnSpc>
                <a:spcPct val="90000"/>
              </a:lnSpc>
              <a:spcBef>
                <a:spcPts val="1000"/>
              </a:spcBef>
              <a:buFont typeface="Arial"/>
              <a:buChar char="•"/>
            </a:pPr>
            <a:endParaRPr lang="en-GB" i="1"/>
          </a:p>
          <a:p>
            <a:pPr marL="285750" indent="-285750">
              <a:lnSpc>
                <a:spcPct val="90000"/>
              </a:lnSpc>
              <a:spcBef>
                <a:spcPts val="1000"/>
              </a:spcBef>
              <a:buFont typeface="Arial"/>
              <a:buChar char="•"/>
            </a:pPr>
            <a:r>
              <a:rPr lang="en-GB" i="1"/>
              <a:t>Feel overwhelmed at work</a:t>
            </a:r>
            <a:endParaRPr lang="en-GB"/>
          </a:p>
          <a:p>
            <a:pPr marL="285750" indent="-285750">
              <a:lnSpc>
                <a:spcPct val="90000"/>
              </a:lnSpc>
              <a:spcBef>
                <a:spcPts val="1000"/>
              </a:spcBef>
              <a:buFont typeface="Arial"/>
              <a:buChar char="•"/>
            </a:pPr>
            <a:r>
              <a:rPr lang="en-GB" i="1"/>
              <a:t>Don’t feel good enough</a:t>
            </a:r>
            <a:endParaRPr lang="en-GB"/>
          </a:p>
          <a:p>
            <a:pPr marL="285750" indent="-285750">
              <a:lnSpc>
                <a:spcPct val="90000"/>
              </a:lnSpc>
              <a:spcBef>
                <a:spcPts val="1000"/>
              </a:spcBef>
              <a:buFont typeface="Arial"/>
              <a:buChar char="•"/>
            </a:pPr>
            <a:r>
              <a:rPr lang="en-GB" i="1"/>
              <a:t>Unclear about my objectives and too embarrassed to ask for help</a:t>
            </a:r>
            <a:endParaRPr lang="en-GB"/>
          </a:p>
          <a:p>
            <a:pPr marL="285750" indent="-285750">
              <a:lnSpc>
                <a:spcPct val="90000"/>
              </a:lnSpc>
              <a:spcBef>
                <a:spcPts val="1000"/>
              </a:spcBef>
              <a:buFont typeface="Arial"/>
              <a:buChar char="•"/>
            </a:pPr>
            <a:r>
              <a:rPr lang="en-GB" i="1"/>
              <a:t>Fearful  at doing something new</a:t>
            </a:r>
            <a:endParaRPr lang="en-GB"/>
          </a:p>
          <a:p>
            <a:pPr>
              <a:buFont typeface="Arial"/>
              <a:buChar char="•"/>
            </a:pPr>
            <a:r>
              <a:rPr lang="en-GB"/>
              <a:t> Discuss the  role of  steward, H&amp;S  MSW advocate,  ULR  etc </a:t>
            </a:r>
            <a:endParaRPr lang="en-GB" i="1">
              <a:cs typeface="Calibri"/>
            </a:endParaRPr>
          </a:p>
          <a:p>
            <a:pPr marL="285750" indent="-285750">
              <a:lnSpc>
                <a:spcPct val="90000"/>
              </a:lnSpc>
              <a:spcBef>
                <a:spcPts val="1000"/>
              </a:spcBef>
              <a:buFont typeface="Arial"/>
              <a:buChar char="•"/>
            </a:pPr>
            <a:r>
              <a:rPr lang="en-GB"/>
              <a:t>If not  can   we add  to notes in  earlier  slide please </a:t>
            </a:r>
            <a:endParaRPr lang="en-GB">
              <a:cs typeface="Calibri"/>
            </a:endParaRPr>
          </a:p>
          <a:p>
            <a:endParaRPr lang="en-US">
              <a:cs typeface="Calibri"/>
            </a:endParaRPr>
          </a:p>
          <a:p>
            <a:endParaRPr lang="en-US"/>
          </a:p>
          <a:p>
            <a:r>
              <a:rPr lang="en-US" b="1"/>
              <a:t>Are you living in your Comfort Zone?</a:t>
            </a:r>
            <a:endParaRPr lang="en-US"/>
          </a:p>
          <a:p>
            <a:r>
              <a:rPr lang="en-US"/>
              <a:t>Have you given up on dreams and goals?  Are you being true to yourself?  </a:t>
            </a:r>
            <a:endParaRPr lang="en-US">
              <a:cs typeface="Calibri"/>
            </a:endParaRPr>
          </a:p>
          <a:p>
            <a:r>
              <a:rPr lang="en-US" b="1"/>
              <a:t>Stretch yourself</a:t>
            </a:r>
            <a:endParaRPr lang="en-US"/>
          </a:p>
          <a:p>
            <a:r>
              <a:rPr lang="en-US"/>
              <a:t>Acknowledge the areas  want to address  in your life and set goals. Be brave.  Break your goals down into steps so it becomes more manageable to achieve.</a:t>
            </a:r>
            <a:endParaRPr lang="en-US">
              <a:cs typeface="Calibri"/>
            </a:endParaRPr>
          </a:p>
          <a:p>
            <a:r>
              <a:rPr lang="en-US" b="1"/>
              <a:t>Overcoming fear</a:t>
            </a:r>
            <a:endParaRPr lang="en-US"/>
          </a:p>
          <a:p>
            <a:r>
              <a:rPr lang="en-US"/>
              <a:t>If you start overthinking things and allow inner fears to take over such as failure: making a fool of yourself; what  will others think of you.  It can be hard but don’t run away – challenge yourself and focus on the steps you need to take.  You will be amazed at the strength you have.</a:t>
            </a:r>
            <a:endParaRPr lang="en-US">
              <a:cs typeface="Calibri"/>
            </a:endParaRPr>
          </a:p>
          <a:p>
            <a:r>
              <a:rPr lang="en-US" b="1"/>
              <a:t>Take risks</a:t>
            </a:r>
            <a:endParaRPr lang="en-US"/>
          </a:p>
          <a:p>
            <a:r>
              <a:rPr lang="en-US"/>
              <a:t>Face your fears and find that courage by reminding yourself of your goals.  Leave the fears behind you don’t need them anymore.</a:t>
            </a:r>
            <a:endParaRPr lang="en-US">
              <a:cs typeface="Calibri"/>
            </a:endParaRPr>
          </a:p>
          <a:p>
            <a:r>
              <a:rPr lang="en-US" b="1"/>
              <a:t>Success</a:t>
            </a:r>
            <a:endParaRPr lang="en-US"/>
          </a:p>
          <a:p>
            <a:r>
              <a:rPr lang="en-US"/>
              <a:t>The next step forward is success.  You have stretched yourself, faced your fears and taken risks.  Now you are your true self.</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70ED189-C2B6-4B54-BA41-F7D1EC4280B5}" type="slidenum">
              <a:rPr lang="en-GB"/>
              <a:t>16</a:t>
            </a:fld>
            <a:endParaRPr lang="en-GB"/>
          </a:p>
        </p:txBody>
      </p:sp>
    </p:spTree>
    <p:extLst>
      <p:ext uri="{BB962C8B-B14F-4D97-AF65-F5344CB8AC3E}">
        <p14:creationId xmlns:p14="http://schemas.microsoft.com/office/powerpoint/2010/main" val="1488405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Actions following the workshop if no time alternatively this can be delivered during the session. Who is your support network or person? – virtual make a note to yourself you don’t have to share or face to face </a:t>
            </a:r>
            <a:r>
              <a:rPr lang="en-US" err="1">
                <a:cs typeface="Calibri"/>
              </a:rPr>
              <a:t>spidergram</a:t>
            </a:r>
            <a:r>
              <a:rPr lang="en-US">
                <a:cs typeface="Calibri"/>
              </a:rPr>
              <a:t>.</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70ED189-C2B6-4B54-BA41-F7D1EC4280B5}" type="slidenum">
              <a:rPr lang="en-GB"/>
              <a:t>17</a:t>
            </a:fld>
            <a:endParaRPr lang="en-GB"/>
          </a:p>
        </p:txBody>
      </p:sp>
    </p:spTree>
    <p:extLst>
      <p:ext uri="{BB962C8B-B14F-4D97-AF65-F5344CB8AC3E}">
        <p14:creationId xmlns:p14="http://schemas.microsoft.com/office/powerpoint/2010/main" val="253603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Rae – do aims and outcomes </a:t>
            </a:r>
          </a:p>
        </p:txBody>
      </p:sp>
      <p:sp>
        <p:nvSpPr>
          <p:cNvPr id="4" name="Slide Number Placeholder 3"/>
          <p:cNvSpPr>
            <a:spLocks noGrp="1"/>
          </p:cNvSpPr>
          <p:nvPr>
            <p:ph type="sldNum" sz="quarter" idx="5"/>
          </p:nvPr>
        </p:nvSpPr>
        <p:spPr/>
        <p:txBody>
          <a:bodyPr/>
          <a:lstStyle/>
          <a:p>
            <a:fld id="{370ED189-C2B6-4B54-BA41-F7D1EC4280B5}" type="slidenum">
              <a:rPr lang="en-GB" smtClean="0"/>
              <a:t>2</a:t>
            </a:fld>
            <a:endParaRPr lang="en-GB"/>
          </a:p>
        </p:txBody>
      </p:sp>
    </p:spTree>
    <p:extLst>
      <p:ext uri="{BB962C8B-B14F-4D97-AF65-F5344CB8AC3E}">
        <p14:creationId xmlns:p14="http://schemas.microsoft.com/office/powerpoint/2010/main" val="234151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Rae – play video first and then go into the exercise – Give examples where you have felt unable to challenge a colleague in the workplace regarding the care of a woman for example or raising an issue with a manage.</a:t>
            </a:r>
          </a:p>
        </p:txBody>
      </p:sp>
      <p:sp>
        <p:nvSpPr>
          <p:cNvPr id="4" name="Slide Number Placeholder 3"/>
          <p:cNvSpPr>
            <a:spLocks noGrp="1"/>
          </p:cNvSpPr>
          <p:nvPr>
            <p:ph type="sldNum" sz="quarter" idx="5"/>
          </p:nvPr>
        </p:nvSpPr>
        <p:spPr/>
        <p:txBody>
          <a:bodyPr/>
          <a:lstStyle/>
          <a:p>
            <a:fld id="{370ED189-C2B6-4B54-BA41-F7D1EC4280B5}" type="slidenum">
              <a:rPr lang="en-GB"/>
              <a:t>3</a:t>
            </a:fld>
            <a:endParaRPr lang="en-GB"/>
          </a:p>
        </p:txBody>
      </p:sp>
    </p:spTree>
    <p:extLst>
      <p:ext uri="{BB962C8B-B14F-4D97-AF65-F5344CB8AC3E}">
        <p14:creationId xmlns:p14="http://schemas.microsoft.com/office/powerpoint/2010/main" val="338563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Robert – Who do we think of when we think of confident people? </a:t>
            </a:r>
          </a:p>
          <a:p>
            <a:endParaRPr lang="en-US">
              <a:cs typeface="Calibri"/>
            </a:endParaRPr>
          </a:p>
          <a:p>
            <a:r>
              <a:rPr lang="en-US">
                <a:cs typeface="Calibri"/>
              </a:rPr>
              <a:t>Are these people really confident or just extrovert. Some can be perceived as bullies. Discuss in a group icebreaker. </a:t>
            </a:r>
          </a:p>
          <a:p>
            <a:r>
              <a:rPr lang="en-US">
                <a:cs typeface="Calibri"/>
              </a:rPr>
              <a:t>? Ask them to identify their own “confident” individuals – what are their qualities. Personally and professionally.  </a:t>
            </a:r>
          </a:p>
        </p:txBody>
      </p:sp>
      <p:sp>
        <p:nvSpPr>
          <p:cNvPr id="4" name="Slide Number Placeholder 3"/>
          <p:cNvSpPr>
            <a:spLocks noGrp="1"/>
          </p:cNvSpPr>
          <p:nvPr>
            <p:ph type="sldNum" sz="quarter" idx="5"/>
          </p:nvPr>
        </p:nvSpPr>
        <p:spPr/>
        <p:txBody>
          <a:bodyPr/>
          <a:lstStyle/>
          <a:p>
            <a:fld id="{370ED189-C2B6-4B54-BA41-F7D1EC4280B5}" type="slidenum">
              <a:rPr lang="en-GB"/>
              <a:t>4</a:t>
            </a:fld>
            <a:endParaRPr lang="en-GB"/>
          </a:p>
        </p:txBody>
      </p:sp>
    </p:spTree>
    <p:extLst>
      <p:ext uri="{BB962C8B-B14F-4D97-AF65-F5344CB8AC3E}">
        <p14:creationId xmlns:p14="http://schemas.microsoft.com/office/powerpoint/2010/main" val="267335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Rob: Allow people to have a conversation thinking about what confidence is and isn't. </a:t>
            </a:r>
          </a:p>
          <a:p>
            <a:r>
              <a:rPr lang="en-US">
                <a:cs typeface="Calibri"/>
              </a:rPr>
              <a:t>Making people feel comfortable and relaxed.</a:t>
            </a:r>
          </a:p>
          <a:p>
            <a:r>
              <a:rPr lang="en-US">
                <a:cs typeface="Calibri"/>
              </a:rPr>
              <a:t>Are these characteristics of a confident person? Add in ? </a:t>
            </a:r>
          </a:p>
          <a:p>
            <a:r>
              <a:rPr lang="en-US">
                <a:cs typeface="Calibri"/>
              </a:rPr>
              <a:t>Can you use Jam pad and post its to share with the group</a:t>
            </a:r>
          </a:p>
          <a:p>
            <a:endParaRPr lang="en-US">
              <a:cs typeface="Calibri"/>
            </a:endParaRPr>
          </a:p>
          <a:p>
            <a:r>
              <a:rPr lang="en-US">
                <a:cs typeface="Calibri"/>
              </a:rPr>
              <a:t>You don’t have to be outgoing to be confident you can have quiet people who are calm and confident.</a:t>
            </a:r>
          </a:p>
        </p:txBody>
      </p:sp>
      <p:sp>
        <p:nvSpPr>
          <p:cNvPr id="4" name="Slide Number Placeholder 3"/>
          <p:cNvSpPr>
            <a:spLocks noGrp="1"/>
          </p:cNvSpPr>
          <p:nvPr>
            <p:ph type="sldNum" sz="quarter" idx="5"/>
          </p:nvPr>
        </p:nvSpPr>
        <p:spPr/>
        <p:txBody>
          <a:bodyPr/>
          <a:lstStyle/>
          <a:p>
            <a:fld id="{370ED189-C2B6-4B54-BA41-F7D1EC4280B5}" type="slidenum">
              <a:rPr lang="en-GB"/>
              <a:t>5</a:t>
            </a:fld>
            <a:endParaRPr lang="en-GB"/>
          </a:p>
        </p:txBody>
      </p:sp>
    </p:spTree>
    <p:extLst>
      <p:ext uri="{BB962C8B-B14F-4D97-AF65-F5344CB8AC3E}">
        <p14:creationId xmlns:p14="http://schemas.microsoft.com/office/powerpoint/2010/main" val="3010291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Reflection on what makes them feel confident and what situations </a:t>
            </a:r>
          </a:p>
        </p:txBody>
      </p:sp>
      <p:sp>
        <p:nvSpPr>
          <p:cNvPr id="4" name="Slide Number Placeholder 3"/>
          <p:cNvSpPr>
            <a:spLocks noGrp="1"/>
          </p:cNvSpPr>
          <p:nvPr>
            <p:ph type="sldNum" sz="quarter" idx="5"/>
          </p:nvPr>
        </p:nvSpPr>
        <p:spPr/>
        <p:txBody>
          <a:bodyPr/>
          <a:lstStyle/>
          <a:p>
            <a:fld id="{370ED189-C2B6-4B54-BA41-F7D1EC4280B5}" type="slidenum">
              <a:rPr lang="en-GB" smtClean="0"/>
              <a:t>6</a:t>
            </a:fld>
            <a:endParaRPr lang="en-GB"/>
          </a:p>
        </p:txBody>
      </p:sp>
    </p:spTree>
    <p:extLst>
      <p:ext uri="{BB962C8B-B14F-4D97-AF65-F5344CB8AC3E}">
        <p14:creationId xmlns:p14="http://schemas.microsoft.com/office/powerpoint/2010/main" val="168514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Rae</a:t>
            </a:r>
          </a:p>
        </p:txBody>
      </p:sp>
      <p:sp>
        <p:nvSpPr>
          <p:cNvPr id="4" name="Slide Number Placeholder 3"/>
          <p:cNvSpPr>
            <a:spLocks noGrp="1"/>
          </p:cNvSpPr>
          <p:nvPr>
            <p:ph type="sldNum" sz="quarter" idx="5"/>
          </p:nvPr>
        </p:nvSpPr>
        <p:spPr/>
        <p:txBody>
          <a:bodyPr/>
          <a:lstStyle/>
          <a:p>
            <a:fld id="{370ED189-C2B6-4B54-BA41-F7D1EC4280B5}" type="slidenum">
              <a:rPr lang="en-GB" smtClean="0"/>
              <a:t>7</a:t>
            </a:fld>
            <a:endParaRPr lang="en-GB"/>
          </a:p>
        </p:txBody>
      </p:sp>
    </p:spTree>
    <p:extLst>
      <p:ext uri="{BB962C8B-B14F-4D97-AF65-F5344CB8AC3E}">
        <p14:creationId xmlns:p14="http://schemas.microsoft.com/office/powerpoint/2010/main" val="2880689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a:cs typeface="Calibri"/>
              </a:rPr>
              <a:t>Rae. In groups what does a confident midwife look like? Outline of a midwife picture what does that look like.</a:t>
            </a:r>
            <a:endParaRPr lang="en-US"/>
          </a:p>
          <a:p>
            <a:r>
              <a:rPr lang="en-US"/>
              <a:t>Could being  confident  help you  raise concerns? </a:t>
            </a:r>
            <a:endParaRPr lang="en-US">
              <a:cs typeface="Calibri" panose="020F0502020204030204"/>
            </a:endParaRPr>
          </a:p>
          <a:p>
            <a:r>
              <a:rPr lang="en-US"/>
              <a:t>Confidence   to say yes?  In your own ability? </a:t>
            </a:r>
            <a:endParaRPr lang="en-US">
              <a:cs typeface="Calibri" panose="020F0502020204030204"/>
            </a:endParaRPr>
          </a:p>
          <a:p>
            <a:r>
              <a:rPr lang="en-US"/>
              <a:t>Confidence   to help others  raise a concern </a:t>
            </a:r>
            <a:endParaRPr lang="en-US">
              <a:cs typeface="Calibri" panose="020F0502020204030204"/>
            </a:endParaRPr>
          </a:p>
          <a:p>
            <a:r>
              <a:rPr lang="en-US"/>
              <a:t> All would hopefully  come out in the group  discussion</a:t>
            </a:r>
          </a:p>
          <a:p>
            <a:r>
              <a:rPr lang="en-US">
                <a:cs typeface="Calibri" panose="020F0502020204030204"/>
              </a:rPr>
              <a:t>?Self doubt – how is it managed? Some self doubt can be useful – strategies to manage it “not sweating the small stuff” Self compassion and kindness. </a:t>
            </a:r>
          </a:p>
          <a:p>
            <a:r>
              <a:rPr lang="en-US">
                <a:cs typeface="Calibri" panose="020F0502020204030204"/>
              </a:rPr>
              <a:t>We can all make mistakes </a:t>
            </a:r>
          </a:p>
          <a:p>
            <a:r>
              <a:rPr lang="en-US">
                <a:cs typeface="Calibri" panose="020F0502020204030204"/>
              </a:rPr>
              <a:t>There is a risk of confidence becoming arrogance.</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370ED189-C2B6-4B54-BA41-F7D1EC4280B5}" type="slidenum">
              <a:rPr lang="en-GB"/>
              <a:t>8</a:t>
            </a:fld>
            <a:endParaRPr lang="en-GB"/>
          </a:p>
        </p:txBody>
      </p:sp>
    </p:spTree>
    <p:extLst>
      <p:ext uri="{BB962C8B-B14F-4D97-AF65-F5344CB8AC3E}">
        <p14:creationId xmlns:p14="http://schemas.microsoft.com/office/powerpoint/2010/main" val="41432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Rae</a:t>
            </a:r>
          </a:p>
        </p:txBody>
      </p:sp>
      <p:sp>
        <p:nvSpPr>
          <p:cNvPr id="4" name="Slide Number Placeholder 3"/>
          <p:cNvSpPr>
            <a:spLocks noGrp="1"/>
          </p:cNvSpPr>
          <p:nvPr>
            <p:ph type="sldNum" sz="quarter" idx="5"/>
          </p:nvPr>
        </p:nvSpPr>
        <p:spPr/>
        <p:txBody>
          <a:bodyPr/>
          <a:lstStyle/>
          <a:p>
            <a:fld id="{370ED189-C2B6-4B54-BA41-F7D1EC4280B5}" type="slidenum">
              <a:rPr lang="en-GB" smtClean="0"/>
              <a:t>9</a:t>
            </a:fld>
            <a:endParaRPr lang="en-GB"/>
          </a:p>
        </p:txBody>
      </p:sp>
    </p:spTree>
    <p:extLst>
      <p:ext uri="{BB962C8B-B14F-4D97-AF65-F5344CB8AC3E}">
        <p14:creationId xmlns:p14="http://schemas.microsoft.com/office/powerpoint/2010/main" val="331864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98C6-9551-4E2F-9BA2-4B30EB6BD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64CAE0-84CC-4803-A8E4-513356D08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1EA2B9-AC4A-4172-B5D8-EAA7D00FFCC6}"/>
              </a:ext>
            </a:extLst>
          </p:cNvPr>
          <p:cNvSpPr>
            <a:spLocks noGrp="1"/>
          </p:cNvSpPr>
          <p:nvPr>
            <p:ph type="dt" sz="half" idx="10"/>
          </p:nvPr>
        </p:nvSpPr>
        <p:spPr/>
        <p:txBody>
          <a:bodyPr/>
          <a:lstStyle/>
          <a:p>
            <a:fld id="{C3224C7B-3442-41D3-A6E0-552C94812AC1}" type="datetimeFigureOut">
              <a:rPr lang="en-GB" smtClean="0"/>
              <a:t>24/03/2021</a:t>
            </a:fld>
            <a:endParaRPr lang="en-GB"/>
          </a:p>
        </p:txBody>
      </p:sp>
      <p:sp>
        <p:nvSpPr>
          <p:cNvPr id="5" name="Footer Placeholder 4">
            <a:extLst>
              <a:ext uri="{FF2B5EF4-FFF2-40B4-BE49-F238E27FC236}">
                <a16:creationId xmlns:a16="http://schemas.microsoft.com/office/drawing/2014/main" id="{F40FA26A-2779-41A6-9C4B-EF4BAE5CF7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08A4E6-D59D-473C-B9A6-077EDA4CF16D}"/>
              </a:ext>
            </a:extLst>
          </p:cNvPr>
          <p:cNvSpPr>
            <a:spLocks noGrp="1"/>
          </p:cNvSpPr>
          <p:nvPr>
            <p:ph type="sldNum" sz="quarter" idx="12"/>
          </p:nvPr>
        </p:nvSpPr>
        <p:spPr/>
        <p:txBody>
          <a:bodyPr/>
          <a:lstStyle/>
          <a:p>
            <a:fld id="{9D0C79DD-EECA-455D-82F0-EFA18E3B4C2F}" type="slidenum">
              <a:rPr lang="en-GB" smtClean="0"/>
              <a:t>‹#›</a:t>
            </a:fld>
            <a:endParaRPr lang="en-GB"/>
          </a:p>
        </p:txBody>
      </p:sp>
    </p:spTree>
    <p:extLst>
      <p:ext uri="{BB962C8B-B14F-4D97-AF65-F5344CB8AC3E}">
        <p14:creationId xmlns:p14="http://schemas.microsoft.com/office/powerpoint/2010/main" val="91627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8D7D1-EA99-4242-A42A-7C26636727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A20D4B-49B8-4E71-B4D6-EB7DAD5064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9BF9E-92E0-44EB-B20C-9CFE3B6FE3FC}"/>
              </a:ext>
            </a:extLst>
          </p:cNvPr>
          <p:cNvSpPr>
            <a:spLocks noGrp="1"/>
          </p:cNvSpPr>
          <p:nvPr>
            <p:ph type="dt" sz="half" idx="10"/>
          </p:nvPr>
        </p:nvSpPr>
        <p:spPr/>
        <p:txBody>
          <a:bodyPr/>
          <a:lstStyle/>
          <a:p>
            <a:fld id="{C3224C7B-3442-41D3-A6E0-552C94812AC1}" type="datetimeFigureOut">
              <a:rPr lang="en-GB" smtClean="0"/>
              <a:t>24/03/2021</a:t>
            </a:fld>
            <a:endParaRPr lang="en-GB"/>
          </a:p>
        </p:txBody>
      </p:sp>
      <p:sp>
        <p:nvSpPr>
          <p:cNvPr id="5" name="Footer Placeholder 4">
            <a:extLst>
              <a:ext uri="{FF2B5EF4-FFF2-40B4-BE49-F238E27FC236}">
                <a16:creationId xmlns:a16="http://schemas.microsoft.com/office/drawing/2014/main" id="{1E0FB4D0-B612-4F85-922B-7A9AF22611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16F2B9-174B-4C1D-A553-48B77FC45B4A}"/>
              </a:ext>
            </a:extLst>
          </p:cNvPr>
          <p:cNvSpPr>
            <a:spLocks noGrp="1"/>
          </p:cNvSpPr>
          <p:nvPr>
            <p:ph type="sldNum" sz="quarter" idx="12"/>
          </p:nvPr>
        </p:nvSpPr>
        <p:spPr/>
        <p:txBody>
          <a:bodyPr/>
          <a:lstStyle/>
          <a:p>
            <a:fld id="{9D0C79DD-EECA-455D-82F0-EFA18E3B4C2F}" type="slidenum">
              <a:rPr lang="en-GB" smtClean="0"/>
              <a:t>‹#›</a:t>
            </a:fld>
            <a:endParaRPr lang="en-GB"/>
          </a:p>
        </p:txBody>
      </p:sp>
    </p:spTree>
    <p:extLst>
      <p:ext uri="{BB962C8B-B14F-4D97-AF65-F5344CB8AC3E}">
        <p14:creationId xmlns:p14="http://schemas.microsoft.com/office/powerpoint/2010/main" val="237216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554F43-E189-4FEF-9AAF-402DFFB7F1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C01A3B-2365-46C3-B292-E02C00F4C4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43F5E6-4A96-4AC7-8072-F5BE3BC2FCD9}"/>
              </a:ext>
            </a:extLst>
          </p:cNvPr>
          <p:cNvSpPr>
            <a:spLocks noGrp="1"/>
          </p:cNvSpPr>
          <p:nvPr>
            <p:ph type="dt" sz="half" idx="10"/>
          </p:nvPr>
        </p:nvSpPr>
        <p:spPr/>
        <p:txBody>
          <a:bodyPr/>
          <a:lstStyle/>
          <a:p>
            <a:fld id="{C3224C7B-3442-41D3-A6E0-552C94812AC1}" type="datetimeFigureOut">
              <a:rPr lang="en-GB" smtClean="0"/>
              <a:t>24/03/2021</a:t>
            </a:fld>
            <a:endParaRPr lang="en-GB"/>
          </a:p>
        </p:txBody>
      </p:sp>
      <p:sp>
        <p:nvSpPr>
          <p:cNvPr id="5" name="Footer Placeholder 4">
            <a:extLst>
              <a:ext uri="{FF2B5EF4-FFF2-40B4-BE49-F238E27FC236}">
                <a16:creationId xmlns:a16="http://schemas.microsoft.com/office/drawing/2014/main" id="{A1E4FB0C-866A-4FF6-9B97-23BF7596DE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BEABA-8CFD-4A26-AADB-80D499F02DEB}"/>
              </a:ext>
            </a:extLst>
          </p:cNvPr>
          <p:cNvSpPr>
            <a:spLocks noGrp="1"/>
          </p:cNvSpPr>
          <p:nvPr>
            <p:ph type="sldNum" sz="quarter" idx="12"/>
          </p:nvPr>
        </p:nvSpPr>
        <p:spPr/>
        <p:txBody>
          <a:bodyPr/>
          <a:lstStyle/>
          <a:p>
            <a:fld id="{9D0C79DD-EECA-455D-82F0-EFA18E3B4C2F}" type="slidenum">
              <a:rPr lang="en-GB" smtClean="0"/>
              <a:t>‹#›</a:t>
            </a:fld>
            <a:endParaRPr lang="en-GB"/>
          </a:p>
        </p:txBody>
      </p:sp>
    </p:spTree>
    <p:extLst>
      <p:ext uri="{BB962C8B-B14F-4D97-AF65-F5344CB8AC3E}">
        <p14:creationId xmlns:p14="http://schemas.microsoft.com/office/powerpoint/2010/main" val="154984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C18FB-CD8A-4A9F-BB45-25493D02A5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879C9A-0EE6-4BD0-96AA-8C81E240ED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9243AE-45DE-43DA-8AD7-54A6DC147DEE}"/>
              </a:ext>
            </a:extLst>
          </p:cNvPr>
          <p:cNvSpPr>
            <a:spLocks noGrp="1"/>
          </p:cNvSpPr>
          <p:nvPr>
            <p:ph type="dt" sz="half" idx="10"/>
          </p:nvPr>
        </p:nvSpPr>
        <p:spPr/>
        <p:txBody>
          <a:bodyPr/>
          <a:lstStyle/>
          <a:p>
            <a:fld id="{C3224C7B-3442-41D3-A6E0-552C94812AC1}" type="datetimeFigureOut">
              <a:rPr lang="en-GB" smtClean="0"/>
              <a:t>24/03/2021</a:t>
            </a:fld>
            <a:endParaRPr lang="en-GB"/>
          </a:p>
        </p:txBody>
      </p:sp>
      <p:sp>
        <p:nvSpPr>
          <p:cNvPr id="5" name="Footer Placeholder 4">
            <a:extLst>
              <a:ext uri="{FF2B5EF4-FFF2-40B4-BE49-F238E27FC236}">
                <a16:creationId xmlns:a16="http://schemas.microsoft.com/office/drawing/2014/main" id="{8B21A7FF-5D50-4029-BA05-B9196787D7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29520D-9FE2-4F8E-903C-6497E05F06D4}"/>
              </a:ext>
            </a:extLst>
          </p:cNvPr>
          <p:cNvSpPr>
            <a:spLocks noGrp="1"/>
          </p:cNvSpPr>
          <p:nvPr>
            <p:ph type="sldNum" sz="quarter" idx="12"/>
          </p:nvPr>
        </p:nvSpPr>
        <p:spPr/>
        <p:txBody>
          <a:bodyPr/>
          <a:lstStyle/>
          <a:p>
            <a:fld id="{9D0C79DD-EECA-455D-82F0-EFA18E3B4C2F}" type="slidenum">
              <a:rPr lang="en-GB" smtClean="0"/>
              <a:t>‹#›</a:t>
            </a:fld>
            <a:endParaRPr lang="en-GB"/>
          </a:p>
        </p:txBody>
      </p:sp>
    </p:spTree>
    <p:extLst>
      <p:ext uri="{BB962C8B-B14F-4D97-AF65-F5344CB8AC3E}">
        <p14:creationId xmlns:p14="http://schemas.microsoft.com/office/powerpoint/2010/main" val="341582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7E4B-039F-47D4-A277-52DEFB65D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CE6906-9DAE-4EF0-83DC-F6DAB606F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33BC7F-EBD5-4C69-B2FC-96AE66A208E1}"/>
              </a:ext>
            </a:extLst>
          </p:cNvPr>
          <p:cNvSpPr>
            <a:spLocks noGrp="1"/>
          </p:cNvSpPr>
          <p:nvPr>
            <p:ph type="dt" sz="half" idx="10"/>
          </p:nvPr>
        </p:nvSpPr>
        <p:spPr/>
        <p:txBody>
          <a:bodyPr/>
          <a:lstStyle/>
          <a:p>
            <a:fld id="{C3224C7B-3442-41D3-A6E0-552C94812AC1}" type="datetimeFigureOut">
              <a:rPr lang="en-GB" smtClean="0"/>
              <a:t>24/03/2021</a:t>
            </a:fld>
            <a:endParaRPr lang="en-GB"/>
          </a:p>
        </p:txBody>
      </p:sp>
      <p:sp>
        <p:nvSpPr>
          <p:cNvPr id="5" name="Footer Placeholder 4">
            <a:extLst>
              <a:ext uri="{FF2B5EF4-FFF2-40B4-BE49-F238E27FC236}">
                <a16:creationId xmlns:a16="http://schemas.microsoft.com/office/drawing/2014/main" id="{2B44BC0E-53E0-4539-B11B-C8C18DE8AA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A8650-449E-46C4-98D6-9FB217155C8E}"/>
              </a:ext>
            </a:extLst>
          </p:cNvPr>
          <p:cNvSpPr>
            <a:spLocks noGrp="1"/>
          </p:cNvSpPr>
          <p:nvPr>
            <p:ph type="sldNum" sz="quarter" idx="12"/>
          </p:nvPr>
        </p:nvSpPr>
        <p:spPr/>
        <p:txBody>
          <a:bodyPr/>
          <a:lstStyle/>
          <a:p>
            <a:fld id="{9D0C79DD-EECA-455D-82F0-EFA18E3B4C2F}" type="slidenum">
              <a:rPr lang="en-GB" smtClean="0"/>
              <a:t>‹#›</a:t>
            </a:fld>
            <a:endParaRPr lang="en-GB"/>
          </a:p>
        </p:txBody>
      </p:sp>
    </p:spTree>
    <p:extLst>
      <p:ext uri="{BB962C8B-B14F-4D97-AF65-F5344CB8AC3E}">
        <p14:creationId xmlns:p14="http://schemas.microsoft.com/office/powerpoint/2010/main" val="1055145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ED92-2D40-4105-96D4-0E7052F8AA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9BDB9-6B30-4BD2-9217-5DF0D4C5F2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461012-9BB6-4AA9-9989-CD9BCE6A89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00DD8D-6DAC-472A-9440-E26A9DBD1C5F}"/>
              </a:ext>
            </a:extLst>
          </p:cNvPr>
          <p:cNvSpPr>
            <a:spLocks noGrp="1"/>
          </p:cNvSpPr>
          <p:nvPr>
            <p:ph type="dt" sz="half" idx="10"/>
          </p:nvPr>
        </p:nvSpPr>
        <p:spPr/>
        <p:txBody>
          <a:bodyPr/>
          <a:lstStyle/>
          <a:p>
            <a:fld id="{C3224C7B-3442-41D3-A6E0-552C94812AC1}" type="datetimeFigureOut">
              <a:rPr lang="en-GB" smtClean="0"/>
              <a:t>24/03/2021</a:t>
            </a:fld>
            <a:endParaRPr lang="en-GB"/>
          </a:p>
        </p:txBody>
      </p:sp>
      <p:sp>
        <p:nvSpPr>
          <p:cNvPr id="6" name="Footer Placeholder 5">
            <a:extLst>
              <a:ext uri="{FF2B5EF4-FFF2-40B4-BE49-F238E27FC236}">
                <a16:creationId xmlns:a16="http://schemas.microsoft.com/office/drawing/2014/main" id="{EABFDBCB-FDF8-452C-9E72-460E39D23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B38F8C-8B33-49A3-AF68-761AE6E6EA65}"/>
              </a:ext>
            </a:extLst>
          </p:cNvPr>
          <p:cNvSpPr>
            <a:spLocks noGrp="1"/>
          </p:cNvSpPr>
          <p:nvPr>
            <p:ph type="sldNum" sz="quarter" idx="12"/>
          </p:nvPr>
        </p:nvSpPr>
        <p:spPr/>
        <p:txBody>
          <a:bodyPr/>
          <a:lstStyle/>
          <a:p>
            <a:fld id="{9D0C79DD-EECA-455D-82F0-EFA18E3B4C2F}" type="slidenum">
              <a:rPr lang="en-GB" smtClean="0"/>
              <a:t>‹#›</a:t>
            </a:fld>
            <a:endParaRPr lang="en-GB"/>
          </a:p>
        </p:txBody>
      </p:sp>
    </p:spTree>
    <p:extLst>
      <p:ext uri="{BB962C8B-B14F-4D97-AF65-F5344CB8AC3E}">
        <p14:creationId xmlns:p14="http://schemas.microsoft.com/office/powerpoint/2010/main" val="55022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F575-A721-4624-A7D4-85688A97AA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2B1B43-C19E-427E-8825-BF1AF3F21D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33546A-15A3-4ED1-A522-3DDA6826E7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4481B1-941C-432C-8113-994D2AFB3F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42B896-8CC0-4639-8909-8B87485399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83AF7-1A09-4CDC-8CEE-D37C7660EE8C}"/>
              </a:ext>
            </a:extLst>
          </p:cNvPr>
          <p:cNvSpPr>
            <a:spLocks noGrp="1"/>
          </p:cNvSpPr>
          <p:nvPr>
            <p:ph type="dt" sz="half" idx="10"/>
          </p:nvPr>
        </p:nvSpPr>
        <p:spPr/>
        <p:txBody>
          <a:bodyPr/>
          <a:lstStyle/>
          <a:p>
            <a:fld id="{C3224C7B-3442-41D3-A6E0-552C94812AC1}" type="datetimeFigureOut">
              <a:rPr lang="en-GB" smtClean="0"/>
              <a:t>24/03/2021</a:t>
            </a:fld>
            <a:endParaRPr lang="en-GB"/>
          </a:p>
        </p:txBody>
      </p:sp>
      <p:sp>
        <p:nvSpPr>
          <p:cNvPr id="8" name="Footer Placeholder 7">
            <a:extLst>
              <a:ext uri="{FF2B5EF4-FFF2-40B4-BE49-F238E27FC236}">
                <a16:creationId xmlns:a16="http://schemas.microsoft.com/office/drawing/2014/main" id="{D39D0870-A837-447D-AF9D-275ADF0436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4A0B9B-E33F-41F4-8198-7066AEDC7DC5}"/>
              </a:ext>
            </a:extLst>
          </p:cNvPr>
          <p:cNvSpPr>
            <a:spLocks noGrp="1"/>
          </p:cNvSpPr>
          <p:nvPr>
            <p:ph type="sldNum" sz="quarter" idx="12"/>
          </p:nvPr>
        </p:nvSpPr>
        <p:spPr/>
        <p:txBody>
          <a:bodyPr/>
          <a:lstStyle/>
          <a:p>
            <a:fld id="{9D0C79DD-EECA-455D-82F0-EFA18E3B4C2F}" type="slidenum">
              <a:rPr lang="en-GB" smtClean="0"/>
              <a:t>‹#›</a:t>
            </a:fld>
            <a:endParaRPr lang="en-GB"/>
          </a:p>
        </p:txBody>
      </p:sp>
    </p:spTree>
    <p:extLst>
      <p:ext uri="{BB962C8B-B14F-4D97-AF65-F5344CB8AC3E}">
        <p14:creationId xmlns:p14="http://schemas.microsoft.com/office/powerpoint/2010/main" val="1870161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B684-3871-409F-A6DE-BBEADD03AA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F6AF1D-C992-4D72-A45B-AE65A197465C}"/>
              </a:ext>
            </a:extLst>
          </p:cNvPr>
          <p:cNvSpPr>
            <a:spLocks noGrp="1"/>
          </p:cNvSpPr>
          <p:nvPr>
            <p:ph type="dt" sz="half" idx="10"/>
          </p:nvPr>
        </p:nvSpPr>
        <p:spPr/>
        <p:txBody>
          <a:bodyPr/>
          <a:lstStyle/>
          <a:p>
            <a:fld id="{C3224C7B-3442-41D3-A6E0-552C94812AC1}" type="datetimeFigureOut">
              <a:rPr lang="en-GB" smtClean="0"/>
              <a:t>24/03/2021</a:t>
            </a:fld>
            <a:endParaRPr lang="en-GB"/>
          </a:p>
        </p:txBody>
      </p:sp>
      <p:sp>
        <p:nvSpPr>
          <p:cNvPr id="4" name="Footer Placeholder 3">
            <a:extLst>
              <a:ext uri="{FF2B5EF4-FFF2-40B4-BE49-F238E27FC236}">
                <a16:creationId xmlns:a16="http://schemas.microsoft.com/office/drawing/2014/main" id="{DEA19503-640F-477D-BE1E-35B154AB63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905153-6642-4CE5-A4EB-F7AD01CA22CA}"/>
              </a:ext>
            </a:extLst>
          </p:cNvPr>
          <p:cNvSpPr>
            <a:spLocks noGrp="1"/>
          </p:cNvSpPr>
          <p:nvPr>
            <p:ph type="sldNum" sz="quarter" idx="12"/>
          </p:nvPr>
        </p:nvSpPr>
        <p:spPr/>
        <p:txBody>
          <a:bodyPr/>
          <a:lstStyle/>
          <a:p>
            <a:fld id="{9D0C79DD-EECA-455D-82F0-EFA18E3B4C2F}" type="slidenum">
              <a:rPr lang="en-GB" smtClean="0"/>
              <a:t>‹#›</a:t>
            </a:fld>
            <a:endParaRPr lang="en-GB"/>
          </a:p>
        </p:txBody>
      </p:sp>
    </p:spTree>
    <p:extLst>
      <p:ext uri="{BB962C8B-B14F-4D97-AF65-F5344CB8AC3E}">
        <p14:creationId xmlns:p14="http://schemas.microsoft.com/office/powerpoint/2010/main" val="332874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6B0DD2-3FEE-4A90-B728-3AAA4D4BECB0}"/>
              </a:ext>
            </a:extLst>
          </p:cNvPr>
          <p:cNvSpPr>
            <a:spLocks noGrp="1"/>
          </p:cNvSpPr>
          <p:nvPr>
            <p:ph type="dt" sz="half" idx="10"/>
          </p:nvPr>
        </p:nvSpPr>
        <p:spPr/>
        <p:txBody>
          <a:bodyPr/>
          <a:lstStyle/>
          <a:p>
            <a:fld id="{C3224C7B-3442-41D3-A6E0-552C94812AC1}" type="datetimeFigureOut">
              <a:rPr lang="en-GB" smtClean="0"/>
              <a:t>24/03/2021</a:t>
            </a:fld>
            <a:endParaRPr lang="en-GB"/>
          </a:p>
        </p:txBody>
      </p:sp>
      <p:sp>
        <p:nvSpPr>
          <p:cNvPr id="3" name="Footer Placeholder 2">
            <a:extLst>
              <a:ext uri="{FF2B5EF4-FFF2-40B4-BE49-F238E27FC236}">
                <a16:creationId xmlns:a16="http://schemas.microsoft.com/office/drawing/2014/main" id="{5D26DEC7-2E59-4399-A3F0-3578E01904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9572FE-2FCE-4680-8639-33339D710C56}"/>
              </a:ext>
            </a:extLst>
          </p:cNvPr>
          <p:cNvSpPr>
            <a:spLocks noGrp="1"/>
          </p:cNvSpPr>
          <p:nvPr>
            <p:ph type="sldNum" sz="quarter" idx="12"/>
          </p:nvPr>
        </p:nvSpPr>
        <p:spPr/>
        <p:txBody>
          <a:bodyPr/>
          <a:lstStyle/>
          <a:p>
            <a:fld id="{9D0C79DD-EECA-455D-82F0-EFA18E3B4C2F}" type="slidenum">
              <a:rPr lang="en-GB" smtClean="0"/>
              <a:t>‹#›</a:t>
            </a:fld>
            <a:endParaRPr lang="en-GB"/>
          </a:p>
        </p:txBody>
      </p:sp>
    </p:spTree>
    <p:extLst>
      <p:ext uri="{BB962C8B-B14F-4D97-AF65-F5344CB8AC3E}">
        <p14:creationId xmlns:p14="http://schemas.microsoft.com/office/powerpoint/2010/main" val="329580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0DA5-BCE0-41E6-91B3-4C3DBB113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49FBB3-9245-42C8-80E1-09B6F0754E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181196-6B5F-4A4F-90D4-D9976D2E1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5F52D-23F6-405A-A0C5-4B2EF8FC7CA4}"/>
              </a:ext>
            </a:extLst>
          </p:cNvPr>
          <p:cNvSpPr>
            <a:spLocks noGrp="1"/>
          </p:cNvSpPr>
          <p:nvPr>
            <p:ph type="dt" sz="half" idx="10"/>
          </p:nvPr>
        </p:nvSpPr>
        <p:spPr/>
        <p:txBody>
          <a:bodyPr/>
          <a:lstStyle/>
          <a:p>
            <a:fld id="{C3224C7B-3442-41D3-A6E0-552C94812AC1}" type="datetimeFigureOut">
              <a:rPr lang="en-GB" smtClean="0"/>
              <a:t>24/03/2021</a:t>
            </a:fld>
            <a:endParaRPr lang="en-GB"/>
          </a:p>
        </p:txBody>
      </p:sp>
      <p:sp>
        <p:nvSpPr>
          <p:cNvPr id="6" name="Footer Placeholder 5">
            <a:extLst>
              <a:ext uri="{FF2B5EF4-FFF2-40B4-BE49-F238E27FC236}">
                <a16:creationId xmlns:a16="http://schemas.microsoft.com/office/drawing/2014/main" id="{3DD40F90-DF77-43A1-AB4D-F9BCB9CBB1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758675-3A1E-4A0F-85A0-E6CCFDE6D39F}"/>
              </a:ext>
            </a:extLst>
          </p:cNvPr>
          <p:cNvSpPr>
            <a:spLocks noGrp="1"/>
          </p:cNvSpPr>
          <p:nvPr>
            <p:ph type="sldNum" sz="quarter" idx="12"/>
          </p:nvPr>
        </p:nvSpPr>
        <p:spPr/>
        <p:txBody>
          <a:bodyPr/>
          <a:lstStyle/>
          <a:p>
            <a:fld id="{9D0C79DD-EECA-455D-82F0-EFA18E3B4C2F}" type="slidenum">
              <a:rPr lang="en-GB" smtClean="0"/>
              <a:t>‹#›</a:t>
            </a:fld>
            <a:endParaRPr lang="en-GB"/>
          </a:p>
        </p:txBody>
      </p:sp>
    </p:spTree>
    <p:extLst>
      <p:ext uri="{BB962C8B-B14F-4D97-AF65-F5344CB8AC3E}">
        <p14:creationId xmlns:p14="http://schemas.microsoft.com/office/powerpoint/2010/main" val="20004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FB39-BFAD-45DD-9F3F-BB5A4A7602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A96967-3A0C-42E0-BA1B-04273109B8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4E8235-422C-4B9A-9AFA-F25EEA329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D4E31F-474F-4E6D-A867-BD7BE38A40C2}"/>
              </a:ext>
            </a:extLst>
          </p:cNvPr>
          <p:cNvSpPr>
            <a:spLocks noGrp="1"/>
          </p:cNvSpPr>
          <p:nvPr>
            <p:ph type="dt" sz="half" idx="10"/>
          </p:nvPr>
        </p:nvSpPr>
        <p:spPr/>
        <p:txBody>
          <a:bodyPr/>
          <a:lstStyle/>
          <a:p>
            <a:fld id="{C3224C7B-3442-41D3-A6E0-552C94812AC1}" type="datetimeFigureOut">
              <a:rPr lang="en-GB" smtClean="0"/>
              <a:t>24/03/2021</a:t>
            </a:fld>
            <a:endParaRPr lang="en-GB"/>
          </a:p>
        </p:txBody>
      </p:sp>
      <p:sp>
        <p:nvSpPr>
          <p:cNvPr id="6" name="Footer Placeholder 5">
            <a:extLst>
              <a:ext uri="{FF2B5EF4-FFF2-40B4-BE49-F238E27FC236}">
                <a16:creationId xmlns:a16="http://schemas.microsoft.com/office/drawing/2014/main" id="{C0C2E876-E32E-47BC-82FA-5E910A18F5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901CB8-8779-4B03-AB90-558CACFAAE72}"/>
              </a:ext>
            </a:extLst>
          </p:cNvPr>
          <p:cNvSpPr>
            <a:spLocks noGrp="1"/>
          </p:cNvSpPr>
          <p:nvPr>
            <p:ph type="sldNum" sz="quarter" idx="12"/>
          </p:nvPr>
        </p:nvSpPr>
        <p:spPr/>
        <p:txBody>
          <a:bodyPr/>
          <a:lstStyle/>
          <a:p>
            <a:fld id="{9D0C79DD-EECA-455D-82F0-EFA18E3B4C2F}" type="slidenum">
              <a:rPr lang="en-GB" smtClean="0"/>
              <a:t>‹#›</a:t>
            </a:fld>
            <a:endParaRPr lang="en-GB"/>
          </a:p>
        </p:txBody>
      </p:sp>
    </p:spTree>
    <p:extLst>
      <p:ext uri="{BB962C8B-B14F-4D97-AF65-F5344CB8AC3E}">
        <p14:creationId xmlns:p14="http://schemas.microsoft.com/office/powerpoint/2010/main" val="15921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DA8F4-1FD4-4108-B370-17ACC33F14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D20CD2-DE6C-430A-BFB5-BC7B725CB6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9F6C00-F1AF-47CA-B762-43838AC8BA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24C7B-3442-41D3-A6E0-552C94812AC1}" type="datetimeFigureOut">
              <a:rPr lang="en-GB" smtClean="0"/>
              <a:t>24/03/2021</a:t>
            </a:fld>
            <a:endParaRPr lang="en-GB"/>
          </a:p>
        </p:txBody>
      </p:sp>
      <p:sp>
        <p:nvSpPr>
          <p:cNvPr id="5" name="Footer Placeholder 4">
            <a:extLst>
              <a:ext uri="{FF2B5EF4-FFF2-40B4-BE49-F238E27FC236}">
                <a16:creationId xmlns:a16="http://schemas.microsoft.com/office/drawing/2014/main" id="{5C3FF637-42C2-4E59-8D3C-D3063956B2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BF2D05-C5F1-4940-8775-608C6EBA9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C79DD-EECA-455D-82F0-EFA18E3B4C2F}" type="slidenum">
              <a:rPr lang="en-GB" smtClean="0"/>
              <a:t>‹#›</a:t>
            </a:fld>
            <a:endParaRPr lang="en-GB"/>
          </a:p>
        </p:txBody>
      </p:sp>
    </p:spTree>
    <p:extLst>
      <p:ext uri="{BB962C8B-B14F-4D97-AF65-F5344CB8AC3E}">
        <p14:creationId xmlns:p14="http://schemas.microsoft.com/office/powerpoint/2010/main" val="88057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rcm.org.uk/c4y-podcast/" TargetMode="External"/><Relationship Id="rId4" Type="http://schemas.openxmlformats.org/officeDocument/2006/relationships/hyperlink" Target="https://www.rcm.org.uk/caring-for-you-hub-hom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jpe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rcm.org.uk/influencing/activists/workshops-delivered-by-learning-reps/" TargetMode="External"/><Relationship Id="rId2" Type="http://schemas.openxmlformats.org/officeDocument/2006/relationships/hyperlink" Target="https://www.rcm.org.uk/media-releases/2019/september/rcm-backs-national-campaign-to-raise-awareness-of-fatigue-amongst-healthcare-staf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2Urw9g6DwqY?feature=oembed"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person, person, sitting, using&#10;&#10;Description automatically generated">
            <a:extLst>
              <a:ext uri="{FF2B5EF4-FFF2-40B4-BE49-F238E27FC236}">
                <a16:creationId xmlns:a16="http://schemas.microsoft.com/office/drawing/2014/main" id="{B1C89402-E612-4E94-A169-DF6612138C72}"/>
              </a:ext>
            </a:extLst>
          </p:cNvPr>
          <p:cNvPicPr>
            <a:picLocks noChangeAspect="1"/>
          </p:cNvPicPr>
          <p:nvPr/>
        </p:nvPicPr>
        <p:blipFill rotWithShape="1">
          <a:blip r:embed="rId3"/>
          <a:srcRect t="5362" b="10051"/>
          <a:stretch/>
        </p:blipFill>
        <p:spPr>
          <a:xfrm>
            <a:off x="20" y="10"/>
            <a:ext cx="12191980" cy="6857990"/>
          </a:xfrm>
          <a:prstGeom prst="rect">
            <a:avLst/>
          </a:prstGeom>
        </p:spPr>
      </p:pic>
      <p:sp>
        <p:nvSpPr>
          <p:cNvPr id="2" name="Title 1">
            <a:extLst>
              <a:ext uri="{FF2B5EF4-FFF2-40B4-BE49-F238E27FC236}">
                <a16:creationId xmlns:a16="http://schemas.microsoft.com/office/drawing/2014/main" id="{D67A9C2E-FED2-48C9-9D46-01ADDFE96996}"/>
              </a:ext>
            </a:extLst>
          </p:cNvPr>
          <p:cNvSpPr>
            <a:spLocks noGrp="1"/>
          </p:cNvSpPr>
          <p:nvPr>
            <p:ph type="ctrTitle"/>
          </p:nvPr>
        </p:nvSpPr>
        <p:spPr>
          <a:xfrm>
            <a:off x="7260021" y="3231931"/>
            <a:ext cx="4614041" cy="1834056"/>
          </a:xfrm>
        </p:spPr>
        <p:txBody>
          <a:bodyPr>
            <a:noAutofit/>
          </a:bodyPr>
          <a:lstStyle/>
          <a:p>
            <a:r>
              <a:rPr lang="en-GB" sz="6600" b="1"/>
              <a:t> Confidence Building Workshop</a:t>
            </a:r>
          </a:p>
        </p:txBody>
      </p:sp>
    </p:spTree>
    <p:extLst>
      <p:ext uri="{BB962C8B-B14F-4D97-AF65-F5344CB8AC3E}">
        <p14:creationId xmlns:p14="http://schemas.microsoft.com/office/powerpoint/2010/main" val="79133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9" name="TextBox 1">
            <a:extLst>
              <a:ext uri="{FF2B5EF4-FFF2-40B4-BE49-F238E27FC236}">
                <a16:creationId xmlns:a16="http://schemas.microsoft.com/office/drawing/2014/main" id="{C89E63A1-077C-4CC3-AB4E-58AC0DE9E8B2}"/>
              </a:ext>
            </a:extLst>
          </p:cNvPr>
          <p:cNvGraphicFramePr/>
          <p:nvPr>
            <p:extLst>
              <p:ext uri="{D42A27DB-BD31-4B8C-83A1-F6EECF244321}">
                <p14:modId xmlns:p14="http://schemas.microsoft.com/office/powerpoint/2010/main" val="109108162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562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C27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Freeform: Shape 27">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Text, letter&#10;&#10;Description automatically generated">
            <a:extLst>
              <a:ext uri="{FF2B5EF4-FFF2-40B4-BE49-F238E27FC236}">
                <a16:creationId xmlns:a16="http://schemas.microsoft.com/office/drawing/2014/main" id="{1A35EAB0-D826-4D42-8192-A0C256565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195" y="1176793"/>
            <a:ext cx="3024517" cy="4548146"/>
          </a:xfrm>
          <a:prstGeom prst="rect">
            <a:avLst/>
          </a:prstGeom>
        </p:spPr>
      </p:pic>
    </p:spTree>
    <p:extLst>
      <p:ext uri="{BB962C8B-B14F-4D97-AF65-F5344CB8AC3E}">
        <p14:creationId xmlns:p14="http://schemas.microsoft.com/office/powerpoint/2010/main" val="185645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5E93BA2B-34D5-421F-8524-C22E3469BEE5}"/>
              </a:ext>
            </a:extLst>
          </p:cNvPr>
          <p:cNvPicPr>
            <a:picLocks noChangeAspect="1"/>
          </p:cNvPicPr>
          <p:nvPr/>
        </p:nvPicPr>
        <p:blipFill rotWithShape="1">
          <a:blip r:embed="rId3"/>
          <a:srcRect l="18579" r="17905"/>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2" name="TextBox 1">
            <a:extLst>
              <a:ext uri="{FF2B5EF4-FFF2-40B4-BE49-F238E27FC236}">
                <a16:creationId xmlns:a16="http://schemas.microsoft.com/office/drawing/2014/main" id="{E6BF6547-1D98-40E2-8050-232F80B3C952}"/>
              </a:ext>
            </a:extLst>
          </p:cNvPr>
          <p:cNvSpPr txBox="1"/>
          <p:nvPr/>
        </p:nvSpPr>
        <p:spPr>
          <a:xfrm>
            <a:off x="7743949" y="932863"/>
            <a:ext cx="3951227" cy="4692082"/>
          </a:xfrm>
          <a:prstGeom prst="rect">
            <a:avLst/>
          </a:prstGeom>
        </p:spPr>
        <p:txBody>
          <a:bodyPr vert="horz" lIns="91440" tIns="45720" rIns="91440" bIns="45720" rtlCol="0" anchor="t">
            <a:normAutofit fontScale="92500" lnSpcReduction="10000"/>
          </a:bodyPr>
          <a:lstStyle/>
          <a:p>
            <a:pPr indent="-228600">
              <a:lnSpc>
                <a:spcPct val="90000"/>
              </a:lnSpc>
              <a:spcAft>
                <a:spcPts val="600"/>
              </a:spcAft>
              <a:buFont typeface="Arial" panose="020B0604020202020204" pitchFamily="34" charset="0"/>
              <a:buChar char="•"/>
            </a:pPr>
            <a:endParaRPr lang="en-US" sz="600"/>
          </a:p>
          <a:p>
            <a:pPr marL="285750" indent="-228600">
              <a:lnSpc>
                <a:spcPct val="90000"/>
              </a:lnSpc>
              <a:spcAft>
                <a:spcPts val="600"/>
              </a:spcAft>
              <a:buFont typeface="Arial" panose="020B0604020202020204" pitchFamily="34" charset="0"/>
              <a:buChar char="•"/>
            </a:pPr>
            <a:r>
              <a:rPr lang="en-US" sz="2000"/>
              <a:t>Mental Health First Aid</a:t>
            </a:r>
            <a:endParaRPr lang="en-US" sz="2000">
              <a:cs typeface="Calibri"/>
            </a:endParaRPr>
          </a:p>
          <a:p>
            <a:pPr marL="285750" indent="-228600">
              <a:lnSpc>
                <a:spcPct val="90000"/>
              </a:lnSpc>
              <a:spcAft>
                <a:spcPts val="600"/>
              </a:spcAft>
              <a:buFont typeface="Arial" panose="020B0604020202020204" pitchFamily="34" charset="0"/>
              <a:buChar char="•"/>
            </a:pPr>
            <a:r>
              <a:rPr lang="en-US" sz="2000"/>
              <a:t>Wellbeing workshop</a:t>
            </a:r>
            <a:endParaRPr lang="en-US" sz="2000">
              <a:cs typeface="Calibri"/>
            </a:endParaRPr>
          </a:p>
          <a:p>
            <a:pPr marL="285750" indent="-228600">
              <a:lnSpc>
                <a:spcPct val="90000"/>
              </a:lnSpc>
              <a:spcAft>
                <a:spcPts val="600"/>
              </a:spcAft>
              <a:buFont typeface="Arial" panose="020B0604020202020204" pitchFamily="34" charset="0"/>
              <a:buChar char="•"/>
            </a:pPr>
            <a:r>
              <a:rPr lang="en-US" sz="2000"/>
              <a:t>Occupational health</a:t>
            </a:r>
          </a:p>
          <a:p>
            <a:pPr marL="285750" indent="-228600">
              <a:lnSpc>
                <a:spcPct val="90000"/>
              </a:lnSpc>
              <a:spcAft>
                <a:spcPts val="600"/>
              </a:spcAft>
              <a:buFont typeface="Arial" panose="020B0604020202020204" pitchFamily="34" charset="0"/>
              <a:buChar char="•"/>
            </a:pPr>
            <a:r>
              <a:rPr lang="en-US" sz="2000">
                <a:cs typeface="Calibri"/>
              </a:rPr>
              <a:t>Working with the menopause</a:t>
            </a:r>
          </a:p>
          <a:p>
            <a:pPr marL="285750" indent="-228600">
              <a:lnSpc>
                <a:spcPct val="90000"/>
              </a:lnSpc>
              <a:spcAft>
                <a:spcPts val="600"/>
              </a:spcAft>
              <a:buFont typeface="Arial" panose="020B0604020202020204" pitchFamily="34" charset="0"/>
              <a:buChar char="•"/>
            </a:pPr>
            <a:r>
              <a:rPr lang="en-US" sz="2000"/>
              <a:t>Know your limits – It is okay to say no.  SWITCH OFF</a:t>
            </a:r>
            <a:endParaRPr lang="en-US" sz="2000">
              <a:cs typeface="Calibri"/>
            </a:endParaRPr>
          </a:p>
          <a:p>
            <a:pPr marL="285750" indent="-228600">
              <a:lnSpc>
                <a:spcPct val="90000"/>
              </a:lnSpc>
              <a:spcAft>
                <a:spcPts val="600"/>
              </a:spcAft>
              <a:buFont typeface="Arial" panose="020B0604020202020204" pitchFamily="34" charset="0"/>
              <a:buChar char="•"/>
            </a:pPr>
            <a:r>
              <a:rPr lang="en-US" sz="2000">
                <a:cs typeface="Calibri"/>
              </a:rPr>
              <a:t>It is ok to have FUN</a:t>
            </a:r>
          </a:p>
          <a:p>
            <a:pPr marL="285750" indent="-228600">
              <a:lnSpc>
                <a:spcPct val="90000"/>
              </a:lnSpc>
              <a:spcAft>
                <a:spcPts val="600"/>
              </a:spcAft>
              <a:buFont typeface="Arial" panose="020B0604020202020204" pitchFamily="34" charset="0"/>
              <a:buChar char="•"/>
            </a:pPr>
            <a:endParaRPr lang="en-US" sz="2000">
              <a:cs typeface="Calibri"/>
            </a:endParaRPr>
          </a:p>
          <a:p>
            <a:pPr marL="285750" indent="-228600">
              <a:lnSpc>
                <a:spcPct val="90000"/>
              </a:lnSpc>
              <a:spcAft>
                <a:spcPts val="600"/>
              </a:spcAft>
              <a:buFont typeface="Arial" panose="020B0604020202020204" pitchFamily="34" charset="0"/>
              <a:buChar char="•"/>
            </a:pPr>
            <a:r>
              <a:rPr lang="en-US" sz="2000">
                <a:cs typeface="Calibri"/>
              </a:rPr>
              <a:t>RCM caring for you hub</a:t>
            </a:r>
          </a:p>
          <a:p>
            <a:pPr marL="57150">
              <a:lnSpc>
                <a:spcPct val="90000"/>
              </a:lnSpc>
              <a:spcAft>
                <a:spcPts val="600"/>
              </a:spcAft>
            </a:pPr>
            <a:r>
              <a:rPr lang="en-US" sz="2000">
                <a:cs typeface="Calibri"/>
                <a:hlinkClick r:id="rId4"/>
              </a:rPr>
              <a:t>https://www.rcm.org.uk/caring-for-you-hub-home/</a:t>
            </a:r>
            <a:endParaRPr lang="en-US" sz="2000">
              <a:cs typeface="Calibri"/>
            </a:endParaRPr>
          </a:p>
          <a:p>
            <a:pPr marL="57150">
              <a:lnSpc>
                <a:spcPct val="90000"/>
              </a:lnSpc>
              <a:spcAft>
                <a:spcPts val="600"/>
              </a:spcAft>
            </a:pPr>
            <a:endParaRPr lang="en-US" sz="2000">
              <a:cs typeface="Calibri"/>
            </a:endParaRPr>
          </a:p>
          <a:p>
            <a:pPr marL="285750" indent="-228600">
              <a:lnSpc>
                <a:spcPct val="90000"/>
              </a:lnSpc>
              <a:spcAft>
                <a:spcPts val="600"/>
              </a:spcAft>
              <a:buFont typeface="Arial" panose="020B0604020202020204" pitchFamily="34" charset="0"/>
              <a:buChar char="•"/>
            </a:pPr>
            <a:r>
              <a:rPr lang="en-US" sz="2000">
                <a:cs typeface="Calibri"/>
              </a:rPr>
              <a:t>RCM Podcasts</a:t>
            </a:r>
          </a:p>
          <a:p>
            <a:pPr marL="57150">
              <a:lnSpc>
                <a:spcPct val="90000"/>
              </a:lnSpc>
              <a:spcAft>
                <a:spcPts val="600"/>
              </a:spcAft>
            </a:pPr>
            <a:r>
              <a:rPr lang="en-US" sz="2000">
                <a:cs typeface="Calibri"/>
                <a:hlinkClick r:id="rId5"/>
              </a:rPr>
              <a:t>https://www.rcm.org.uk/c4y-podcast/</a:t>
            </a:r>
            <a:endParaRPr lang="en-US" sz="2000">
              <a:cs typeface="Calibri"/>
            </a:endParaRPr>
          </a:p>
          <a:p>
            <a:pPr marL="285750" indent="-228600">
              <a:lnSpc>
                <a:spcPct val="90000"/>
              </a:lnSpc>
              <a:spcAft>
                <a:spcPts val="600"/>
              </a:spcAft>
              <a:buFont typeface="Arial" panose="020B0604020202020204" pitchFamily="34" charset="0"/>
              <a:buChar char="•"/>
            </a:pPr>
            <a:endParaRPr lang="en-US" sz="2000">
              <a:cs typeface="Calibri"/>
            </a:endParaRPr>
          </a:p>
          <a:p>
            <a:pPr marL="285750" indent="-228600">
              <a:lnSpc>
                <a:spcPct val="90000"/>
              </a:lnSpc>
              <a:spcAft>
                <a:spcPts val="600"/>
              </a:spcAft>
              <a:buFont typeface="Arial" panose="020B0604020202020204" pitchFamily="34" charset="0"/>
              <a:buChar char="•"/>
            </a:pPr>
            <a:endParaRPr lang="en-US" sz="2000">
              <a:cs typeface="Calibri"/>
            </a:endParaRPr>
          </a:p>
          <a:p>
            <a:pPr marL="285750" indent="-228600">
              <a:lnSpc>
                <a:spcPct val="90000"/>
              </a:lnSpc>
              <a:spcAft>
                <a:spcPts val="600"/>
              </a:spcAft>
              <a:buFont typeface="Arial" panose="020B0604020202020204" pitchFamily="34" charset="0"/>
              <a:buChar char="•"/>
            </a:pPr>
            <a:endParaRPr lang="en-US" sz="2000">
              <a:cs typeface="Calibri"/>
            </a:endParaRPr>
          </a:p>
          <a:p>
            <a:pPr marL="57150">
              <a:lnSpc>
                <a:spcPct val="90000"/>
              </a:lnSpc>
              <a:spcAft>
                <a:spcPts val="600"/>
              </a:spcAft>
            </a:pPr>
            <a:endParaRPr lang="en-US" sz="2000">
              <a:cs typeface="Calibri"/>
            </a:endParaRPr>
          </a:p>
          <a:p>
            <a:pPr marL="285750" indent="-228600">
              <a:lnSpc>
                <a:spcPct val="90000"/>
              </a:lnSpc>
              <a:spcAft>
                <a:spcPts val="600"/>
              </a:spcAft>
              <a:buFont typeface="Arial" panose="020B0604020202020204" pitchFamily="34" charset="0"/>
              <a:buChar char="•"/>
            </a:pPr>
            <a:endParaRPr lang="en-US" sz="2000">
              <a:cs typeface="Calibri"/>
            </a:endParaRPr>
          </a:p>
          <a:p>
            <a:pPr marL="285750" indent="-228600">
              <a:lnSpc>
                <a:spcPct val="90000"/>
              </a:lnSpc>
              <a:spcAft>
                <a:spcPts val="600"/>
              </a:spcAft>
              <a:buFont typeface="Arial" panose="020B0604020202020204" pitchFamily="34" charset="0"/>
              <a:buChar char="•"/>
            </a:pPr>
            <a:endParaRPr lang="en-US" sz="600">
              <a:cs typeface="Calibri" panose="020F0502020204030204"/>
            </a:endParaRPr>
          </a:p>
          <a:p>
            <a:pPr marL="285750" indent="-228600">
              <a:lnSpc>
                <a:spcPct val="90000"/>
              </a:lnSpc>
              <a:spcAft>
                <a:spcPts val="600"/>
              </a:spcAft>
              <a:buFont typeface="Arial" panose="020B0604020202020204" pitchFamily="34" charset="0"/>
              <a:buChar char="•"/>
            </a:pPr>
            <a:endParaRPr lang="en-US" sz="600">
              <a:cs typeface="Calibri" panose="020F0502020204030204"/>
            </a:endParaRPr>
          </a:p>
          <a:p>
            <a:pPr marL="285750" indent="-228600">
              <a:lnSpc>
                <a:spcPct val="90000"/>
              </a:lnSpc>
              <a:spcAft>
                <a:spcPts val="600"/>
              </a:spcAft>
              <a:buFont typeface="Arial" panose="020B0604020202020204" pitchFamily="34" charset="0"/>
              <a:buChar char="•"/>
            </a:pPr>
            <a:endParaRPr lang="en-US" sz="600">
              <a:cs typeface="Calibri" panose="020F0502020204030204"/>
            </a:endParaRPr>
          </a:p>
          <a:p>
            <a:pPr indent="-228600">
              <a:lnSpc>
                <a:spcPct val="90000"/>
              </a:lnSpc>
              <a:spcAft>
                <a:spcPts val="600"/>
              </a:spcAft>
              <a:buFont typeface="Arial" panose="020B0604020202020204" pitchFamily="34" charset="0"/>
              <a:buChar char="•"/>
            </a:pPr>
            <a:endParaRPr lang="en-US" sz="600"/>
          </a:p>
          <a:p>
            <a:pPr indent="-228600">
              <a:lnSpc>
                <a:spcPct val="90000"/>
              </a:lnSpc>
              <a:spcAft>
                <a:spcPts val="600"/>
              </a:spcAft>
              <a:buFont typeface="Arial" panose="020B0604020202020204" pitchFamily="34" charset="0"/>
              <a:buChar char="•"/>
            </a:pPr>
            <a:endParaRPr lang="en-US" sz="600"/>
          </a:p>
          <a:p>
            <a:pPr>
              <a:lnSpc>
                <a:spcPct val="90000"/>
              </a:lnSpc>
              <a:spcAft>
                <a:spcPts val="600"/>
              </a:spcAft>
            </a:pPr>
            <a:endParaRPr lang="en-US" sz="600"/>
          </a:p>
          <a:p>
            <a:pPr marL="285750" indent="-228600">
              <a:lnSpc>
                <a:spcPct val="90000"/>
              </a:lnSpc>
              <a:spcAft>
                <a:spcPts val="600"/>
              </a:spcAft>
              <a:buFont typeface="Arial" panose="020B0604020202020204" pitchFamily="34" charset="0"/>
              <a:buChar char="•"/>
            </a:pPr>
            <a:endParaRPr lang="en-US" sz="600"/>
          </a:p>
        </p:txBody>
      </p:sp>
    </p:spTree>
    <p:extLst>
      <p:ext uri="{BB962C8B-B14F-4D97-AF65-F5344CB8AC3E}">
        <p14:creationId xmlns:p14="http://schemas.microsoft.com/office/powerpoint/2010/main" val="278089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13F6B-774B-44C0-AC8B-AB94680DC664}"/>
              </a:ext>
            </a:extLst>
          </p:cNvPr>
          <p:cNvSpPr>
            <a:spLocks noGrp="1"/>
          </p:cNvSpPr>
          <p:nvPr>
            <p:ph type="title"/>
          </p:nvPr>
        </p:nvSpPr>
        <p:spPr>
          <a:xfrm>
            <a:off x="686834" y="1153572"/>
            <a:ext cx="3200400" cy="4461163"/>
          </a:xfrm>
        </p:spPr>
        <p:txBody>
          <a:bodyPr>
            <a:normAutofit/>
          </a:bodyPr>
          <a:lstStyle/>
          <a:p>
            <a:r>
              <a:rPr lang="en-GB">
                <a:solidFill>
                  <a:srgbClr val="FFFFFF"/>
                </a:solidFill>
                <a:cs typeface="Calibri Light"/>
              </a:rPr>
              <a:t>Staying confident - "stuff happens"</a:t>
            </a:r>
          </a:p>
        </p:txBody>
      </p:sp>
      <p:sp>
        <p:nvSpPr>
          <p:cNvPr id="37" name="Arc 3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CFC1BA-5F29-4C2D-B1F6-765D4C4D0920}"/>
              </a:ext>
            </a:extLst>
          </p:cNvPr>
          <p:cNvSpPr>
            <a:spLocks noGrp="1"/>
          </p:cNvSpPr>
          <p:nvPr>
            <p:ph idx="1"/>
          </p:nvPr>
        </p:nvSpPr>
        <p:spPr>
          <a:xfrm>
            <a:off x="4447308" y="591344"/>
            <a:ext cx="6906491" cy="5585619"/>
          </a:xfrm>
        </p:spPr>
        <p:txBody>
          <a:bodyPr vert="horz" lIns="91440" tIns="45720" rIns="91440" bIns="45720" rtlCol="0" anchor="ctr">
            <a:normAutofit/>
          </a:bodyPr>
          <a:lstStyle/>
          <a:p>
            <a:pPr>
              <a:spcBef>
                <a:spcPts val="0"/>
              </a:spcBef>
            </a:pPr>
            <a:r>
              <a:rPr lang="en-GB" sz="2400">
                <a:ea typeface="+mn-lt"/>
                <a:cs typeface="+mn-lt"/>
              </a:rPr>
              <a:t>All of us will be subject to adverse life events at various stages in our life, such as </a:t>
            </a:r>
          </a:p>
          <a:p>
            <a:pPr>
              <a:spcBef>
                <a:spcPts val="0"/>
              </a:spcBef>
            </a:pPr>
            <a:endParaRPr lang="en-GB" sz="2400">
              <a:ea typeface="+mn-lt"/>
              <a:cs typeface="+mn-lt"/>
            </a:endParaRPr>
          </a:p>
          <a:p>
            <a:pPr>
              <a:spcBef>
                <a:spcPts val="0"/>
              </a:spcBef>
            </a:pPr>
            <a:r>
              <a:rPr lang="en-GB" sz="2400">
                <a:ea typeface="+mn-lt"/>
                <a:cs typeface="+mn-lt"/>
              </a:rPr>
              <a:t>Bereavement</a:t>
            </a:r>
          </a:p>
          <a:p>
            <a:pPr>
              <a:spcBef>
                <a:spcPts val="0"/>
              </a:spcBef>
            </a:pPr>
            <a:r>
              <a:rPr lang="en-GB" sz="2400">
                <a:ea typeface="+mn-lt"/>
                <a:cs typeface="+mn-lt"/>
              </a:rPr>
              <a:t>Relationship break-ups</a:t>
            </a:r>
            <a:endParaRPr lang="en-US" sz="2400">
              <a:ea typeface="+mn-lt"/>
              <a:cs typeface="+mn-lt"/>
            </a:endParaRPr>
          </a:p>
          <a:p>
            <a:pPr>
              <a:spcBef>
                <a:spcPts val="0"/>
              </a:spcBef>
            </a:pPr>
            <a:r>
              <a:rPr lang="en-GB" sz="2400">
                <a:ea typeface="+mn-lt"/>
                <a:cs typeface="+mn-lt"/>
              </a:rPr>
              <a:t>Family crises </a:t>
            </a:r>
            <a:endParaRPr lang="en-US" sz="2400">
              <a:ea typeface="+mn-lt"/>
              <a:cs typeface="+mn-lt"/>
            </a:endParaRPr>
          </a:p>
          <a:p>
            <a:pPr>
              <a:spcBef>
                <a:spcPts val="0"/>
              </a:spcBef>
            </a:pPr>
            <a:r>
              <a:rPr lang="en-GB" sz="2400">
                <a:ea typeface="+mn-lt"/>
                <a:cs typeface="+mn-lt"/>
              </a:rPr>
              <a:t>Illness</a:t>
            </a:r>
            <a:endParaRPr lang="en-US" sz="2400">
              <a:ea typeface="+mn-lt"/>
              <a:cs typeface="+mn-lt"/>
            </a:endParaRPr>
          </a:p>
          <a:p>
            <a:pPr>
              <a:spcBef>
                <a:spcPts val="0"/>
              </a:spcBef>
            </a:pPr>
            <a:r>
              <a:rPr lang="en-GB" sz="2400">
                <a:ea typeface="+mn-lt"/>
                <a:cs typeface="+mn-lt"/>
              </a:rPr>
              <a:t>Major disappointments</a:t>
            </a:r>
          </a:p>
          <a:p>
            <a:pPr>
              <a:spcBef>
                <a:spcPts val="0"/>
              </a:spcBef>
            </a:pPr>
            <a:r>
              <a:rPr lang="en-US" sz="2400">
                <a:ea typeface="+mn-lt"/>
                <a:cs typeface="+mn-lt"/>
              </a:rPr>
              <a:t>Bullying</a:t>
            </a:r>
          </a:p>
          <a:p>
            <a:pPr>
              <a:spcBef>
                <a:spcPts val="0"/>
              </a:spcBef>
            </a:pPr>
            <a:endParaRPr lang="en-GB" sz="2400">
              <a:ea typeface="+mn-lt"/>
              <a:cs typeface="+mn-lt"/>
            </a:endParaRPr>
          </a:p>
          <a:p>
            <a:pPr>
              <a:spcBef>
                <a:spcPts val="0"/>
              </a:spcBef>
            </a:pPr>
            <a:r>
              <a:rPr lang="en-GB" sz="2400">
                <a:ea typeface="+mn-lt"/>
                <a:cs typeface="+mn-lt"/>
              </a:rPr>
              <a:t>Positive changes/life events can be stressful too e.g., moving house</a:t>
            </a:r>
            <a:endParaRPr lang="en-US" sz="2400">
              <a:ea typeface="+mn-lt"/>
              <a:cs typeface="+mn-lt"/>
            </a:endParaRPr>
          </a:p>
          <a:p>
            <a:pPr>
              <a:spcBef>
                <a:spcPts val="0"/>
              </a:spcBef>
            </a:pPr>
            <a:endParaRPr lang="en-GB" sz="2400">
              <a:ea typeface="+mn-lt"/>
              <a:cs typeface="+mn-lt"/>
            </a:endParaRPr>
          </a:p>
          <a:p>
            <a:pPr>
              <a:spcBef>
                <a:spcPts val="0"/>
              </a:spcBef>
            </a:pPr>
            <a:r>
              <a:rPr lang="en-GB" sz="2400">
                <a:ea typeface="+mn-lt"/>
                <a:cs typeface="+mn-lt"/>
              </a:rPr>
              <a:t>This is when we may feel least confident - and the time when we need good confidence levels the most-  we should accept help from trusted sources.</a:t>
            </a:r>
            <a:endParaRPr lang="en-US" sz="2400">
              <a:ea typeface="+mn-lt"/>
              <a:cs typeface="+mn-lt"/>
            </a:endParaRPr>
          </a:p>
          <a:p>
            <a:endParaRPr lang="en-GB" sz="2400">
              <a:cs typeface="Calibri"/>
            </a:endParaRPr>
          </a:p>
        </p:txBody>
      </p:sp>
    </p:spTree>
    <p:extLst>
      <p:ext uri="{BB962C8B-B14F-4D97-AF65-F5344CB8AC3E}">
        <p14:creationId xmlns:p14="http://schemas.microsoft.com/office/powerpoint/2010/main" val="2084025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C13A6F0-ECF8-4921-A967-73539FD5F2DC}"/>
              </a:ext>
            </a:extLst>
          </p:cNvPr>
          <p:cNvSpPr>
            <a:spLocks noGrp="1"/>
          </p:cNvSpPr>
          <p:nvPr>
            <p:ph type="title"/>
          </p:nvPr>
        </p:nvSpPr>
        <p:spPr>
          <a:xfrm>
            <a:off x="786385" y="841248"/>
            <a:ext cx="3515244" cy="5340097"/>
          </a:xfrm>
        </p:spPr>
        <p:txBody>
          <a:bodyPr anchor="ctr">
            <a:normAutofit/>
          </a:bodyPr>
          <a:lstStyle/>
          <a:p>
            <a:r>
              <a:rPr lang="en-GB" sz="4800">
                <a:solidFill>
                  <a:schemeClr val="bg1"/>
                </a:solidFill>
                <a:cs typeface="Calibri Light"/>
              </a:rPr>
              <a:t>Feeling Confident at work</a:t>
            </a:r>
            <a:endParaRPr lang="en-GB" sz="4800">
              <a:solidFill>
                <a:schemeClr val="bg1"/>
              </a:solidFill>
            </a:endParaRPr>
          </a:p>
        </p:txBody>
      </p:sp>
      <p:graphicFrame>
        <p:nvGraphicFramePr>
          <p:cNvPr id="5" name="Content Placeholder 2">
            <a:extLst>
              <a:ext uri="{FF2B5EF4-FFF2-40B4-BE49-F238E27FC236}">
                <a16:creationId xmlns:a16="http://schemas.microsoft.com/office/drawing/2014/main" id="{6185CA55-732A-4979-8A68-944CAEF35880}"/>
              </a:ext>
            </a:extLst>
          </p:cNvPr>
          <p:cNvGraphicFramePr>
            <a:graphicFrameLocks noGrp="1"/>
          </p:cNvGraphicFramePr>
          <p:nvPr>
            <p:ph idx="1"/>
            <p:extLst>
              <p:ext uri="{D42A27DB-BD31-4B8C-83A1-F6EECF244321}">
                <p14:modId xmlns:p14="http://schemas.microsoft.com/office/powerpoint/2010/main" val="467384364"/>
              </p:ext>
            </p:extLst>
          </p:nvPr>
        </p:nvGraphicFramePr>
        <p:xfrm>
          <a:off x="4959926" y="318655"/>
          <a:ext cx="6393873" cy="6317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07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252F756D-9ACF-45D3-B884-3F78506ECA8F}"/>
              </a:ext>
            </a:extLst>
          </p:cNvPr>
          <p:cNvPicPr>
            <a:picLocks noChangeAspect="1"/>
          </p:cNvPicPr>
          <p:nvPr/>
        </p:nvPicPr>
        <p:blipFill rotWithShape="1">
          <a:blip r:embed="rId3"/>
          <a:srcRect r="9091" b="14773"/>
          <a:stretch/>
        </p:blipFill>
        <p:spPr>
          <a:xfrm>
            <a:off x="20" y="10"/>
            <a:ext cx="12191980" cy="6857990"/>
          </a:xfrm>
          <a:prstGeom prst="rect">
            <a:avLst/>
          </a:prstGeom>
        </p:spPr>
      </p:pic>
      <p:sp>
        <p:nvSpPr>
          <p:cNvPr id="65" name="Rectangle 6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TextBox 2">
            <a:extLst>
              <a:ext uri="{FF2B5EF4-FFF2-40B4-BE49-F238E27FC236}">
                <a16:creationId xmlns:a16="http://schemas.microsoft.com/office/drawing/2014/main" id="{74A16356-3C07-47A4-BAA4-D4139C7BAA23}"/>
              </a:ext>
            </a:extLst>
          </p:cNvPr>
          <p:cNvGraphicFramePr/>
          <p:nvPr>
            <p:extLst>
              <p:ext uri="{D42A27DB-BD31-4B8C-83A1-F6EECF244321}">
                <p14:modId xmlns:p14="http://schemas.microsoft.com/office/powerpoint/2010/main" val="3952247502"/>
              </p:ext>
            </p:extLst>
          </p:nvPr>
        </p:nvGraphicFramePr>
        <p:xfrm>
          <a:off x="915692" y="436411"/>
          <a:ext cx="10515600" cy="6032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5404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DCE7F4-BFEB-475A-840C-CF0FDDA8CA0C}"/>
              </a:ext>
            </a:extLst>
          </p:cNvPr>
          <p:cNvPicPr>
            <a:picLocks noChangeAspect="1"/>
          </p:cNvPicPr>
          <p:nvPr/>
        </p:nvPicPr>
        <p:blipFill rotWithShape="1">
          <a:blip r:embed="rId3">
            <a:alphaModFix/>
          </a:blip>
          <a:srcRect l="9749" r="28015" b="-1"/>
          <a:stretch/>
        </p:blipFill>
        <p:spPr>
          <a:xfrm>
            <a:off x="5797543" y="10"/>
            <a:ext cx="6394152" cy="6857990"/>
          </a:xfrm>
          <a:prstGeom prst="rect">
            <a:avLst/>
          </a:prstGeom>
        </p:spPr>
      </p:pic>
      <p:pic>
        <p:nvPicPr>
          <p:cNvPr id="11"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434DFC8D-564F-43A0-BA0A-3DF3E8079F6A}"/>
              </a:ext>
            </a:extLst>
          </p:cNvPr>
          <p:cNvSpPr>
            <a:spLocks noGrp="1"/>
          </p:cNvSpPr>
          <p:nvPr>
            <p:ph type="title"/>
          </p:nvPr>
        </p:nvSpPr>
        <p:spPr>
          <a:xfrm>
            <a:off x="908907" y="400127"/>
            <a:ext cx="4803636" cy="1311664"/>
          </a:xfrm>
        </p:spPr>
        <p:txBody>
          <a:bodyPr>
            <a:normAutofit/>
          </a:bodyPr>
          <a:lstStyle/>
          <a:p>
            <a:r>
              <a:rPr lang="en-GB" sz="4000">
                <a:solidFill>
                  <a:srgbClr val="000000"/>
                </a:solidFill>
                <a:cs typeface="Calibri Light"/>
              </a:rPr>
              <a:t>It's about you!</a:t>
            </a:r>
            <a:endParaRPr lang="en-GB" sz="4000">
              <a:solidFill>
                <a:srgbClr val="000000"/>
              </a:solidFill>
            </a:endParaRPr>
          </a:p>
        </p:txBody>
      </p:sp>
      <p:sp>
        <p:nvSpPr>
          <p:cNvPr id="3" name="Content Placeholder 2">
            <a:extLst>
              <a:ext uri="{FF2B5EF4-FFF2-40B4-BE49-F238E27FC236}">
                <a16:creationId xmlns:a16="http://schemas.microsoft.com/office/drawing/2014/main" id="{B4342EC3-87DF-45E0-8031-6867D34777DF}"/>
              </a:ext>
            </a:extLst>
          </p:cNvPr>
          <p:cNvSpPr>
            <a:spLocks noGrp="1"/>
          </p:cNvSpPr>
          <p:nvPr>
            <p:ph idx="1"/>
          </p:nvPr>
        </p:nvSpPr>
        <p:spPr>
          <a:xfrm>
            <a:off x="562543" y="1717962"/>
            <a:ext cx="5235007" cy="4343011"/>
          </a:xfrm>
        </p:spPr>
        <p:txBody>
          <a:bodyPr vert="horz" lIns="91440" tIns="45720" rIns="91440" bIns="45720" rtlCol="0" anchor="ctr">
            <a:normAutofit/>
          </a:bodyPr>
          <a:lstStyle/>
          <a:p>
            <a:r>
              <a:rPr lang="en-GB" sz="1800">
                <a:solidFill>
                  <a:srgbClr val="000000"/>
                </a:solidFill>
                <a:ea typeface="+mn-lt"/>
                <a:cs typeface="+mn-lt"/>
              </a:rPr>
              <a:t>Life is a journey where you will experience a range of emotional leanings and insights.</a:t>
            </a:r>
            <a:endParaRPr lang="en-GB" sz="1800">
              <a:solidFill>
                <a:srgbClr val="000000"/>
              </a:solidFill>
              <a:cs typeface="Calibri" panose="020F0502020204030204"/>
            </a:endParaRPr>
          </a:p>
          <a:p>
            <a:r>
              <a:rPr lang="en-GB" sz="1800">
                <a:solidFill>
                  <a:srgbClr val="000000"/>
                </a:solidFill>
                <a:ea typeface="+mn-lt"/>
                <a:cs typeface="+mn-lt"/>
              </a:rPr>
              <a:t>Everyone has the right to realise and even reach their true potential.</a:t>
            </a:r>
          </a:p>
          <a:p>
            <a:r>
              <a:rPr lang="en-GB" sz="1800">
                <a:solidFill>
                  <a:srgbClr val="000000"/>
                </a:solidFill>
                <a:ea typeface="+mn-lt"/>
                <a:cs typeface="+mn-lt"/>
              </a:rPr>
              <a:t>Think about what your goals are, this can help us build self-confidence if we have an objective</a:t>
            </a:r>
          </a:p>
          <a:p>
            <a:r>
              <a:rPr lang="en-GB" sz="1800" b="1">
                <a:solidFill>
                  <a:srgbClr val="000000"/>
                </a:solidFill>
                <a:ea typeface="+mn-lt"/>
                <a:cs typeface="+mn-lt"/>
              </a:rPr>
              <a:t>Who is your support network at home and in the workplace?</a:t>
            </a:r>
          </a:p>
          <a:p>
            <a:r>
              <a:rPr lang="en-GB" sz="1800" b="1">
                <a:solidFill>
                  <a:srgbClr val="000000"/>
                </a:solidFill>
                <a:ea typeface="+mn-lt"/>
                <a:cs typeface="+mn-lt"/>
              </a:rPr>
              <a:t>What areas do you feel confident at work?</a:t>
            </a:r>
          </a:p>
          <a:p>
            <a:r>
              <a:rPr lang="en-GB" sz="1800" b="1">
                <a:solidFill>
                  <a:srgbClr val="000000"/>
                </a:solidFill>
                <a:ea typeface="+mn-lt"/>
                <a:cs typeface="+mn-lt"/>
              </a:rPr>
              <a:t>What is it that makes you feel confident?</a:t>
            </a:r>
          </a:p>
          <a:p>
            <a:endParaRPr lang="en-GB" sz="1800" b="1">
              <a:solidFill>
                <a:srgbClr val="000000"/>
              </a:solidFill>
              <a:cs typeface="Calibri"/>
            </a:endParaRPr>
          </a:p>
        </p:txBody>
      </p:sp>
    </p:spTree>
    <p:extLst>
      <p:ext uri="{BB962C8B-B14F-4D97-AF65-F5344CB8AC3E}">
        <p14:creationId xmlns:p14="http://schemas.microsoft.com/office/powerpoint/2010/main" val="2798717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23A62E7-8DDC-423B-B0F5-9B0C58031132}"/>
              </a:ext>
            </a:extLst>
          </p:cNvPr>
          <p:cNvSpPr txBox="1"/>
          <p:nvPr/>
        </p:nvSpPr>
        <p:spPr>
          <a:xfrm>
            <a:off x="1179226" y="826680"/>
            <a:ext cx="9833548"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a:solidFill>
                  <a:srgbClr val="FFFFFF"/>
                </a:solidFill>
                <a:latin typeface="+mj-lt"/>
                <a:ea typeface="+mj-ea"/>
                <a:cs typeface="Calibri Light"/>
              </a:rPr>
              <a:t>Further Work</a:t>
            </a:r>
            <a:endParaRPr lang="en-US" sz="4000" kern="1200">
              <a:solidFill>
                <a:srgbClr val="FFFFFF"/>
              </a:solidFill>
              <a:latin typeface="+mj-lt"/>
              <a:ea typeface="+mj-ea"/>
              <a:cs typeface="Calibri Light"/>
            </a:endParaRPr>
          </a:p>
        </p:txBody>
      </p:sp>
      <p:sp>
        <p:nvSpPr>
          <p:cNvPr id="8" name="TextBox 7">
            <a:extLst>
              <a:ext uri="{FF2B5EF4-FFF2-40B4-BE49-F238E27FC236}">
                <a16:creationId xmlns:a16="http://schemas.microsoft.com/office/drawing/2014/main" id="{076FC467-95A1-4AF8-B633-A87818FC4CED}"/>
              </a:ext>
            </a:extLst>
          </p:cNvPr>
          <p:cNvSpPr txBox="1"/>
          <p:nvPr/>
        </p:nvSpPr>
        <p:spPr>
          <a:xfrm>
            <a:off x="1179226" y="3092970"/>
            <a:ext cx="9833548" cy="2693976"/>
          </a:xfrm>
          <a:prstGeom prst="rect">
            <a:avLst/>
          </a:prstGeom>
        </p:spPr>
        <p:txBody>
          <a:bodyPr vert="horz" lIns="91440" tIns="45720" rIns="91440" bIns="45720" rtlCol="0" anchor="t">
            <a:normAutofit/>
          </a:bodyPr>
          <a:lstStyle/>
          <a:p>
            <a:pPr marL="285750" indent="-228600">
              <a:lnSpc>
                <a:spcPct val="90000"/>
              </a:lnSpc>
              <a:spcBef>
                <a:spcPts val="1000"/>
              </a:spcBef>
              <a:buFont typeface="Arial" panose="020B0604020202020204" pitchFamily="34" charset="0"/>
              <a:buChar char="•"/>
            </a:pPr>
            <a:r>
              <a:rPr lang="en-US" sz="2000" b="1">
                <a:solidFill>
                  <a:srgbClr val="000000"/>
                </a:solidFill>
              </a:rPr>
              <a:t>Take a few minutes to jot down what might be preventing you from achieving your goals</a:t>
            </a:r>
            <a:endParaRPr lang="en-US" sz="2000">
              <a:solidFill>
                <a:srgbClr val="000000"/>
              </a:solidFill>
            </a:endParaRPr>
          </a:p>
          <a:p>
            <a:pPr marL="57150">
              <a:lnSpc>
                <a:spcPct val="90000"/>
              </a:lnSpc>
              <a:spcBef>
                <a:spcPts val="1000"/>
              </a:spcBef>
            </a:pPr>
            <a:endParaRPr lang="en-US" sz="2000" b="1">
              <a:solidFill>
                <a:srgbClr val="000000"/>
              </a:solidFill>
              <a:cs typeface="Calibri"/>
            </a:endParaRPr>
          </a:p>
          <a:p>
            <a:pPr marL="285750" indent="-228600">
              <a:lnSpc>
                <a:spcPct val="90000"/>
              </a:lnSpc>
              <a:spcBef>
                <a:spcPts val="1000"/>
              </a:spcBef>
              <a:buFont typeface="Arial" panose="020B0604020202020204" pitchFamily="34" charset="0"/>
              <a:buChar char="•"/>
            </a:pPr>
            <a:r>
              <a:rPr lang="en-US" sz="2000" b="1">
                <a:solidFill>
                  <a:srgbClr val="000000"/>
                </a:solidFill>
              </a:rPr>
              <a:t>How might you overcome these barriers? What steps can you take to move in the direction you want?</a:t>
            </a:r>
            <a:endParaRPr lang="en-US" sz="2000">
              <a:solidFill>
                <a:srgbClr val="000000"/>
              </a:solidFill>
            </a:endParaRPr>
          </a:p>
        </p:txBody>
      </p:sp>
    </p:spTree>
    <p:extLst>
      <p:ext uri="{BB962C8B-B14F-4D97-AF65-F5344CB8AC3E}">
        <p14:creationId xmlns:p14="http://schemas.microsoft.com/office/powerpoint/2010/main" val="1446494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082BC-7866-4E8B-80E3-8B387DD64D58}"/>
              </a:ext>
            </a:extLst>
          </p:cNvPr>
          <p:cNvSpPr>
            <a:spLocks noGrp="1"/>
          </p:cNvSpPr>
          <p:nvPr>
            <p:ph type="title"/>
          </p:nvPr>
        </p:nvSpPr>
        <p:spPr/>
        <p:txBody>
          <a:bodyPr/>
          <a:lstStyle/>
          <a:p>
            <a:r>
              <a:rPr lang="en-GB">
                <a:cs typeface="Calibri Light"/>
              </a:rPr>
              <a:t>References</a:t>
            </a:r>
            <a:endParaRPr lang="en-GB"/>
          </a:p>
        </p:txBody>
      </p:sp>
      <p:sp>
        <p:nvSpPr>
          <p:cNvPr id="3" name="Content Placeholder 2">
            <a:extLst>
              <a:ext uri="{FF2B5EF4-FFF2-40B4-BE49-F238E27FC236}">
                <a16:creationId xmlns:a16="http://schemas.microsoft.com/office/drawing/2014/main" id="{09EA524D-8C24-443C-813A-B82DD2AB5EA1}"/>
              </a:ext>
            </a:extLst>
          </p:cNvPr>
          <p:cNvSpPr>
            <a:spLocks noGrp="1"/>
          </p:cNvSpPr>
          <p:nvPr>
            <p:ph idx="1"/>
          </p:nvPr>
        </p:nvSpPr>
        <p:spPr>
          <a:xfrm>
            <a:off x="838200" y="2110228"/>
            <a:ext cx="10515600" cy="4351338"/>
          </a:xfrm>
        </p:spPr>
        <p:txBody>
          <a:bodyPr vert="horz" lIns="91440" tIns="45720" rIns="91440" bIns="45720" rtlCol="0" anchor="t">
            <a:normAutofit/>
          </a:bodyPr>
          <a:lstStyle/>
          <a:p>
            <a:pPr>
              <a:lnSpc>
                <a:spcPct val="100000"/>
              </a:lnSpc>
              <a:spcBef>
                <a:spcPts val="0"/>
              </a:spcBef>
            </a:pPr>
            <a:r>
              <a:rPr lang="en-US">
                <a:solidFill>
                  <a:srgbClr val="0563C1"/>
                </a:solidFill>
                <a:ea typeface="+mn-lt"/>
                <a:cs typeface="+mn-lt"/>
                <a:hlinkClick r:id="rId2"/>
              </a:rPr>
              <a:t>https://www.rcm.org.uk/media-releases/2019/september/rcm-backs-national-campaign-to-raise-awareness-of-fatigue-amongst-healthcare-staff/</a:t>
            </a:r>
            <a:r>
              <a:rPr lang="en-US">
                <a:ea typeface="+mn-lt"/>
                <a:cs typeface="+mn-lt"/>
              </a:rPr>
              <a:t> </a:t>
            </a:r>
          </a:p>
          <a:p>
            <a:pPr>
              <a:lnSpc>
                <a:spcPct val="100000"/>
              </a:lnSpc>
              <a:spcBef>
                <a:spcPts val="0"/>
              </a:spcBef>
            </a:pPr>
            <a:r>
              <a:rPr lang="en-US">
                <a:solidFill>
                  <a:srgbClr val="0563C1"/>
                </a:solidFill>
                <a:ea typeface="+mn-lt"/>
                <a:cs typeface="+mn-lt"/>
                <a:hlinkClick r:id="rId3"/>
              </a:rPr>
              <a:t>https://www.rcm.org.uk/influencing/activists/workshops-delivered-by-learning-reps/</a:t>
            </a:r>
            <a:endParaRPr lang="en-US">
              <a:ea typeface="+mn-lt"/>
              <a:cs typeface="+mn-lt"/>
            </a:endParaRPr>
          </a:p>
          <a:p>
            <a:endParaRPr lang="en-GB">
              <a:cs typeface="Calibri"/>
            </a:endParaRPr>
          </a:p>
        </p:txBody>
      </p:sp>
    </p:spTree>
    <p:extLst>
      <p:ext uri="{BB962C8B-B14F-4D97-AF65-F5344CB8AC3E}">
        <p14:creationId xmlns:p14="http://schemas.microsoft.com/office/powerpoint/2010/main" val="394192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EDDFF2-9A93-4A60-8E68-2598102D6C19}"/>
              </a:ext>
            </a:extLst>
          </p:cNvPr>
          <p:cNvSpPr txBox="1"/>
          <p:nvPr/>
        </p:nvSpPr>
        <p:spPr>
          <a:xfrm>
            <a:off x="1285240" y="1254969"/>
            <a:ext cx="8074815" cy="4514895"/>
          </a:xfrm>
          <a:prstGeom prst="rect">
            <a:avLst/>
          </a:prstGeom>
        </p:spPr>
        <p:txBody>
          <a:bodyPr vert="horz" lIns="91440" tIns="45720" rIns="91440" bIns="45720" rtlCol="0" anchor="t">
            <a:noAutofit/>
          </a:bodyPr>
          <a:lstStyle/>
          <a:p>
            <a:pPr>
              <a:lnSpc>
                <a:spcPct val="90000"/>
              </a:lnSpc>
              <a:spcAft>
                <a:spcPts val="600"/>
              </a:spcAft>
            </a:pPr>
            <a:r>
              <a:rPr lang="en-US" sz="2000" b="1"/>
              <a:t>Aims and Outcomes</a:t>
            </a:r>
            <a:endParaRPr lang="en-US" sz="2000" b="1">
              <a:cs typeface="Calibri"/>
            </a:endParaRPr>
          </a:p>
          <a:p>
            <a:pPr>
              <a:lnSpc>
                <a:spcPct val="90000"/>
              </a:lnSpc>
              <a:spcAft>
                <a:spcPts val="600"/>
              </a:spcAft>
            </a:pPr>
            <a:endParaRPr lang="en-US" sz="2000">
              <a:cs typeface="Calibri"/>
            </a:endParaRPr>
          </a:p>
          <a:p>
            <a:pPr indent="-228600">
              <a:lnSpc>
                <a:spcPct val="90000"/>
              </a:lnSpc>
              <a:spcAft>
                <a:spcPts val="600"/>
              </a:spcAft>
              <a:buFont typeface="Arial" panose="020B0604020202020204" pitchFamily="34" charset="0"/>
              <a:buChar char="•"/>
            </a:pPr>
            <a:r>
              <a:rPr lang="en-US" sz="2000"/>
              <a:t>Develop a basic understanding of what confidence is</a:t>
            </a:r>
            <a:endParaRPr lang="en-US" sz="2000">
              <a:cs typeface="Calibri"/>
            </a:endParaRPr>
          </a:p>
          <a:p>
            <a:pPr>
              <a:lnSpc>
                <a:spcPct val="90000"/>
              </a:lnSpc>
              <a:spcAft>
                <a:spcPts val="600"/>
              </a:spcAft>
            </a:pPr>
            <a:endParaRPr lang="en-US" sz="2000">
              <a:cs typeface="Calibri"/>
            </a:endParaRPr>
          </a:p>
          <a:p>
            <a:pPr indent="-228600">
              <a:lnSpc>
                <a:spcPct val="90000"/>
              </a:lnSpc>
              <a:spcAft>
                <a:spcPts val="600"/>
              </a:spcAft>
              <a:buFont typeface="Arial" panose="020B0604020202020204" pitchFamily="34" charset="0"/>
              <a:buChar char="•"/>
            </a:pPr>
            <a:r>
              <a:rPr lang="en-US" sz="2000"/>
              <a:t>Develop an understanding of what confidence is not</a:t>
            </a:r>
            <a:endParaRPr lang="en-US" sz="2000">
              <a:cs typeface="Calibri"/>
            </a:endParaRPr>
          </a:p>
          <a:p>
            <a:pPr indent="-228600">
              <a:lnSpc>
                <a:spcPct val="90000"/>
              </a:lnSpc>
              <a:spcAft>
                <a:spcPts val="600"/>
              </a:spcAft>
              <a:buFont typeface="Arial" panose="020B0604020202020204" pitchFamily="34" charset="0"/>
              <a:buChar char="•"/>
            </a:pPr>
            <a:endParaRPr lang="en-US" sz="2000">
              <a:cs typeface="Calibri"/>
            </a:endParaRPr>
          </a:p>
          <a:p>
            <a:pPr indent="-228600">
              <a:lnSpc>
                <a:spcPct val="90000"/>
              </a:lnSpc>
              <a:spcAft>
                <a:spcPts val="600"/>
              </a:spcAft>
              <a:buFont typeface="Arial" panose="020B0604020202020204" pitchFamily="34" charset="0"/>
              <a:buChar char="•"/>
            </a:pPr>
            <a:r>
              <a:rPr lang="en-US" sz="2000"/>
              <a:t>Identify and understand areas of your life where you feel/are confident</a:t>
            </a:r>
            <a:endParaRPr lang="en-US" sz="2000">
              <a:cs typeface="Calibri"/>
            </a:endParaRPr>
          </a:p>
          <a:p>
            <a:pPr indent="-228600">
              <a:lnSpc>
                <a:spcPct val="90000"/>
              </a:lnSpc>
              <a:spcAft>
                <a:spcPts val="600"/>
              </a:spcAft>
              <a:buFont typeface="Arial" panose="020B0604020202020204" pitchFamily="34" charset="0"/>
              <a:buChar char="•"/>
            </a:pPr>
            <a:endParaRPr lang="en-US" sz="2000">
              <a:cs typeface="Calibri"/>
            </a:endParaRPr>
          </a:p>
          <a:p>
            <a:pPr indent="-228600">
              <a:lnSpc>
                <a:spcPct val="90000"/>
              </a:lnSpc>
              <a:spcAft>
                <a:spcPts val="600"/>
              </a:spcAft>
              <a:buFont typeface="Arial" panose="020B0604020202020204" pitchFamily="34" charset="0"/>
              <a:buChar char="•"/>
            </a:pPr>
            <a:r>
              <a:rPr lang="en-US" sz="2000"/>
              <a:t>To increase personal and professional confidence </a:t>
            </a:r>
            <a:endParaRPr lang="en-US" sz="2000">
              <a:cs typeface="Calibri"/>
            </a:endParaRPr>
          </a:p>
          <a:p>
            <a:pPr indent="-228600">
              <a:lnSpc>
                <a:spcPct val="90000"/>
              </a:lnSpc>
              <a:spcAft>
                <a:spcPts val="600"/>
              </a:spcAft>
              <a:buFont typeface="Arial" panose="020B0604020202020204" pitchFamily="34" charset="0"/>
              <a:buChar char="•"/>
            </a:pPr>
            <a:endParaRPr lang="en-US" sz="2000">
              <a:cs typeface="Calibri"/>
            </a:endParaRPr>
          </a:p>
          <a:p>
            <a:pPr indent="-228600">
              <a:lnSpc>
                <a:spcPct val="90000"/>
              </a:lnSpc>
              <a:spcAft>
                <a:spcPts val="600"/>
              </a:spcAft>
              <a:buFont typeface="Arial" panose="020B0604020202020204" pitchFamily="34" charset="0"/>
              <a:buChar char="•"/>
            </a:pPr>
            <a:r>
              <a:rPr lang="en-US" sz="2000"/>
              <a:t>Use this increased confidence to better support yourself and women and families in your care</a:t>
            </a:r>
            <a:endParaRPr lang="en-US" sz="2000">
              <a:cs typeface="Calibri"/>
            </a:endParaRPr>
          </a:p>
          <a:p>
            <a:pPr indent="-228600">
              <a:lnSpc>
                <a:spcPct val="90000"/>
              </a:lnSpc>
              <a:spcAft>
                <a:spcPts val="600"/>
              </a:spcAft>
              <a:buFont typeface="Arial" panose="020B0604020202020204" pitchFamily="34" charset="0"/>
              <a:buChar char="•"/>
            </a:pPr>
            <a:endParaRPr lang="en-US" sz="2000">
              <a:cs typeface="Calibri"/>
            </a:endParaRPr>
          </a:p>
        </p:txBody>
      </p:sp>
    </p:spTree>
    <p:extLst>
      <p:ext uri="{BB962C8B-B14F-4D97-AF65-F5344CB8AC3E}">
        <p14:creationId xmlns:p14="http://schemas.microsoft.com/office/powerpoint/2010/main" val="42898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EAD4F4-19AA-4F66-9101-6354961024A7}"/>
              </a:ext>
            </a:extLst>
          </p:cNvPr>
          <p:cNvSpPr txBox="1"/>
          <p:nvPr/>
        </p:nvSpPr>
        <p:spPr>
          <a:xfrm>
            <a:off x="2812211" y="1449238"/>
            <a:ext cx="5049329" cy="369332"/>
          </a:xfrm>
          <a:prstGeom prst="rect">
            <a:avLst/>
          </a:prstGeom>
          <a:noFill/>
        </p:spPr>
        <p:txBody>
          <a:bodyPr wrap="square" lIns="91440" tIns="45720" rIns="91440" bIns="45720" rtlCol="0" anchor="t">
            <a:spAutoFit/>
          </a:bodyPr>
          <a:lstStyle/>
          <a:p>
            <a:endParaRPr lang="en-GB">
              <a:cs typeface="Calibri"/>
            </a:endParaRPr>
          </a:p>
        </p:txBody>
      </p:sp>
      <p:pic>
        <p:nvPicPr>
          <p:cNvPr id="3" name="Picture 3">
            <a:hlinkClick r:id="" action="ppaction://media"/>
            <a:extLst>
              <a:ext uri="{FF2B5EF4-FFF2-40B4-BE49-F238E27FC236}">
                <a16:creationId xmlns:a16="http://schemas.microsoft.com/office/drawing/2014/main" id="{0593FEC4-AE79-47FA-B688-5022265EEA7F}"/>
              </a:ext>
            </a:extLst>
          </p:cNvPr>
          <p:cNvPicPr>
            <a:picLocks noRot="1" noChangeAspect="1"/>
          </p:cNvPicPr>
          <p:nvPr>
            <a:videoFile r:link="rId1"/>
          </p:nvPr>
        </p:nvPicPr>
        <p:blipFill>
          <a:blip r:embed="rId4"/>
          <a:stretch>
            <a:fillRect/>
          </a:stretch>
        </p:blipFill>
        <p:spPr>
          <a:xfrm>
            <a:off x="2309813" y="511970"/>
            <a:ext cx="7524749" cy="5976936"/>
          </a:xfrm>
          <a:prstGeom prst="rect">
            <a:avLst/>
          </a:prstGeom>
        </p:spPr>
      </p:pic>
    </p:spTree>
    <p:extLst>
      <p:ext uri="{BB962C8B-B14F-4D97-AF65-F5344CB8AC3E}">
        <p14:creationId xmlns:p14="http://schemas.microsoft.com/office/powerpoint/2010/main" val="200525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AAEF3DB-5386-4523-985C-2256BDC0F8A3}"/>
              </a:ext>
            </a:extLst>
          </p:cNvPr>
          <p:cNvPicPr>
            <a:picLocks noChangeAspect="1"/>
          </p:cNvPicPr>
          <p:nvPr/>
        </p:nvPicPr>
        <p:blipFill>
          <a:blip r:embed="rId3"/>
          <a:stretch>
            <a:fillRect/>
          </a:stretch>
        </p:blipFill>
        <p:spPr>
          <a:xfrm>
            <a:off x="49395" y="189348"/>
            <a:ext cx="12268199" cy="6898820"/>
          </a:xfrm>
          <a:prstGeom prst="rect">
            <a:avLst/>
          </a:prstGeom>
        </p:spPr>
      </p:pic>
    </p:spTree>
    <p:extLst>
      <p:ext uri="{BB962C8B-B14F-4D97-AF65-F5344CB8AC3E}">
        <p14:creationId xmlns:p14="http://schemas.microsoft.com/office/powerpoint/2010/main" val="10516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bird, flower&#10;&#10;Description automatically generated">
            <a:extLst>
              <a:ext uri="{FF2B5EF4-FFF2-40B4-BE49-F238E27FC236}">
                <a16:creationId xmlns:a16="http://schemas.microsoft.com/office/drawing/2014/main" id="{A788FEC3-AEBE-481A-9E8C-C67F74C87D37}"/>
              </a:ext>
            </a:extLst>
          </p:cNvPr>
          <p:cNvPicPr>
            <a:picLocks noChangeAspect="1"/>
          </p:cNvPicPr>
          <p:nvPr/>
        </p:nvPicPr>
        <p:blipFill>
          <a:blip r:embed="rId3"/>
          <a:stretch>
            <a:fillRect/>
          </a:stretch>
        </p:blipFill>
        <p:spPr>
          <a:xfrm>
            <a:off x="1310244" y="309626"/>
            <a:ext cx="10026731" cy="5600451"/>
          </a:xfrm>
          <a:prstGeom prst="rect">
            <a:avLst/>
          </a:prstGeom>
        </p:spPr>
      </p:pic>
    </p:spTree>
    <p:extLst>
      <p:ext uri="{BB962C8B-B14F-4D97-AF65-F5344CB8AC3E}">
        <p14:creationId xmlns:p14="http://schemas.microsoft.com/office/powerpoint/2010/main" val="3511045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EF1F34-0D8E-4FA9-ACCD-B21D4B5F991E}"/>
              </a:ext>
            </a:extLst>
          </p:cNvPr>
          <p:cNvSpPr txBox="1"/>
          <p:nvPr/>
        </p:nvSpPr>
        <p:spPr>
          <a:xfrm>
            <a:off x="572814" y="861848"/>
            <a:ext cx="11326647"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b="1"/>
              <a:t>How has our perception of confidence been influenced by media/social media and celebrity status?</a:t>
            </a:r>
            <a:endParaRPr lang="en-US" sz="2800" b="1">
              <a:cs typeface="Calibri"/>
            </a:endParaRPr>
          </a:p>
          <a:p>
            <a:endParaRPr lang="en-GB" sz="2800" b="1">
              <a:cs typeface="Calibri"/>
            </a:endParaRPr>
          </a:p>
          <a:p>
            <a:pPr marL="457200" indent="-457200">
              <a:buFont typeface="Arial"/>
              <a:buChar char="•"/>
            </a:pPr>
            <a:r>
              <a:rPr lang="en-GB" sz="2800" b="1">
                <a:cs typeface="Calibri"/>
              </a:rPr>
              <a:t>Confidence doesn’t always mean being the loudest voice.</a:t>
            </a:r>
          </a:p>
          <a:p>
            <a:endParaRPr lang="en-GB" sz="2800" b="1">
              <a:cs typeface="Calibri"/>
            </a:endParaRPr>
          </a:p>
          <a:p>
            <a:pPr marL="457200" indent="-457200">
              <a:buFont typeface="Arial"/>
              <a:buChar char="•"/>
            </a:pPr>
            <a:r>
              <a:rPr lang="en-GB" sz="2800" b="1">
                <a:cs typeface="Calibri"/>
              </a:rPr>
              <a:t>Being loud, headstrong, extroverted, fearless, charismatic and talkative may be signs of a confident person – but these do not define confidence.</a:t>
            </a:r>
          </a:p>
          <a:p>
            <a:endParaRPr lang="en-GB" sz="2800" b="1">
              <a:cs typeface="Calibri"/>
            </a:endParaRPr>
          </a:p>
          <a:p>
            <a:pPr marL="457200" indent="-457200">
              <a:buFont typeface="Arial"/>
              <a:buChar char="•"/>
            </a:pPr>
            <a:r>
              <a:rPr lang="en-GB" sz="2800" b="1">
                <a:cs typeface="Calibri"/>
              </a:rPr>
              <a:t>Confidence manifests itself different in every single one of us. </a:t>
            </a:r>
          </a:p>
        </p:txBody>
      </p:sp>
    </p:spTree>
    <p:extLst>
      <p:ext uri="{BB962C8B-B14F-4D97-AF65-F5344CB8AC3E}">
        <p14:creationId xmlns:p14="http://schemas.microsoft.com/office/powerpoint/2010/main" val="365527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50BC77-B275-4ADE-926E-DFB84534D0C0}"/>
              </a:ext>
            </a:extLst>
          </p:cNvPr>
          <p:cNvSpPr txBox="1"/>
          <p:nvPr/>
        </p:nvSpPr>
        <p:spPr>
          <a:xfrm>
            <a:off x="1001486" y="2025134"/>
            <a:ext cx="10341428" cy="2308324"/>
          </a:xfrm>
          <a:prstGeom prst="rect">
            <a:avLst/>
          </a:prstGeom>
          <a:noFill/>
        </p:spPr>
        <p:txBody>
          <a:bodyPr wrap="square">
            <a:spAutoFit/>
          </a:bodyPr>
          <a:lstStyle/>
          <a:p>
            <a:pPr algn="ctr"/>
            <a:r>
              <a:rPr lang="en-GB" sz="4800" b="1">
                <a:solidFill>
                  <a:srgbClr val="0070C0"/>
                </a:solidFill>
                <a:cs typeface="Calibri"/>
              </a:rPr>
              <a:t>Question: </a:t>
            </a:r>
          </a:p>
          <a:p>
            <a:pPr algn="ctr"/>
            <a:r>
              <a:rPr lang="en-GB" sz="4800" b="1">
                <a:solidFill>
                  <a:srgbClr val="0070C0"/>
                </a:solidFill>
                <a:cs typeface="Calibri"/>
              </a:rPr>
              <a:t>What does a confident midwife/MSW look like? </a:t>
            </a:r>
            <a:endParaRPr lang="en-GB" sz="4800">
              <a:solidFill>
                <a:schemeClr val="bg1"/>
              </a:solidFill>
              <a:cs typeface="Calibri"/>
            </a:endParaRPr>
          </a:p>
        </p:txBody>
      </p:sp>
    </p:spTree>
    <p:extLst>
      <p:ext uri="{BB962C8B-B14F-4D97-AF65-F5344CB8AC3E}">
        <p14:creationId xmlns:p14="http://schemas.microsoft.com/office/powerpoint/2010/main" val="284223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rrow: Up 25">
            <a:extLst>
              <a:ext uri="{FF2B5EF4-FFF2-40B4-BE49-F238E27FC236}">
                <a16:creationId xmlns:a16="http://schemas.microsoft.com/office/drawing/2014/main" id="{B702DBFC-2DC4-422C-8FB0-D87C0B3D69A1}"/>
              </a:ext>
            </a:extLst>
          </p:cNvPr>
          <p:cNvSpPr/>
          <p:nvPr/>
        </p:nvSpPr>
        <p:spPr>
          <a:xfrm>
            <a:off x="3585002" y="290114"/>
            <a:ext cx="5559135" cy="63384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descr="A person flying through the air on top of a mountain&#10;&#10;Description automatically generated">
            <a:extLst>
              <a:ext uri="{FF2B5EF4-FFF2-40B4-BE49-F238E27FC236}">
                <a16:creationId xmlns:a16="http://schemas.microsoft.com/office/drawing/2014/main" id="{BA741A82-0AF2-48FF-A4FB-C952485E3606}"/>
              </a:ext>
            </a:extLst>
          </p:cNvPr>
          <p:cNvPicPr>
            <a:picLocks noChangeAspect="1"/>
          </p:cNvPicPr>
          <p:nvPr/>
        </p:nvPicPr>
        <p:blipFill>
          <a:blip r:embed="rId3"/>
          <a:stretch>
            <a:fillRect/>
          </a:stretch>
        </p:blipFill>
        <p:spPr>
          <a:xfrm>
            <a:off x="8672946" y="150758"/>
            <a:ext cx="3236768" cy="2214006"/>
          </a:xfrm>
          <a:prstGeom prst="rect">
            <a:avLst/>
          </a:prstGeom>
        </p:spPr>
      </p:pic>
      <p:sp>
        <p:nvSpPr>
          <p:cNvPr id="4" name="TextBox 3">
            <a:extLst>
              <a:ext uri="{FF2B5EF4-FFF2-40B4-BE49-F238E27FC236}">
                <a16:creationId xmlns:a16="http://schemas.microsoft.com/office/drawing/2014/main" id="{CDD974B6-BD70-4CE7-811C-627BBF48020A}"/>
              </a:ext>
            </a:extLst>
          </p:cNvPr>
          <p:cNvSpPr txBox="1"/>
          <p:nvPr/>
        </p:nvSpPr>
        <p:spPr>
          <a:xfrm>
            <a:off x="4949537" y="3009900"/>
            <a:ext cx="2829789"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a:solidFill>
                  <a:schemeClr val="bg1"/>
                </a:solidFill>
                <a:cs typeface="Calibri"/>
              </a:rPr>
              <a:t>Recognises limits</a:t>
            </a:r>
            <a:endParaRPr lang="en-GB" sz="2400">
              <a:solidFill>
                <a:schemeClr val="bg1"/>
              </a:solidFill>
              <a:cs typeface="Calibri"/>
            </a:endParaRPr>
          </a:p>
          <a:p>
            <a:pPr marL="342900" indent="-342900">
              <a:buFont typeface="Arial"/>
              <a:buChar char="•"/>
            </a:pPr>
            <a:r>
              <a:rPr lang="en-GB" sz="2000">
                <a:solidFill>
                  <a:schemeClr val="bg1"/>
                </a:solidFill>
                <a:cs typeface="Calibri"/>
              </a:rPr>
              <a:t>Ability to say NO</a:t>
            </a:r>
          </a:p>
          <a:p>
            <a:pPr marL="342900" indent="-342900">
              <a:buFont typeface="Arial"/>
              <a:buChar char="•"/>
            </a:pPr>
            <a:r>
              <a:rPr lang="en-GB" sz="2000">
                <a:solidFill>
                  <a:schemeClr val="bg1"/>
                </a:solidFill>
                <a:cs typeface="Calibri"/>
              </a:rPr>
              <a:t>Supportive</a:t>
            </a:r>
          </a:p>
          <a:p>
            <a:pPr marL="342900" indent="-342900">
              <a:buFont typeface="Arial"/>
              <a:buChar char="•"/>
            </a:pPr>
            <a:r>
              <a:rPr lang="en-GB" sz="2000">
                <a:solidFill>
                  <a:schemeClr val="bg1"/>
                </a:solidFill>
                <a:cs typeface="Calibri"/>
              </a:rPr>
              <a:t>Recognises difficulties or issues to be sorted</a:t>
            </a:r>
          </a:p>
          <a:p>
            <a:pPr marL="342900" indent="-342900">
              <a:buFont typeface="Arial"/>
              <a:buChar char="•"/>
            </a:pPr>
            <a:r>
              <a:rPr lang="en-GB" sz="2000">
                <a:solidFill>
                  <a:schemeClr val="bg1"/>
                </a:solidFill>
                <a:cs typeface="Calibri"/>
              </a:rPr>
              <a:t>Knows it's okay not to be expert in everything</a:t>
            </a:r>
          </a:p>
          <a:p>
            <a:pPr marL="342900" indent="-342900">
              <a:buFont typeface="Arial"/>
              <a:buChar char="•"/>
            </a:pPr>
            <a:r>
              <a:rPr lang="en-GB" sz="2000">
                <a:solidFill>
                  <a:schemeClr val="bg1"/>
                </a:solidFill>
                <a:cs typeface="Calibri"/>
              </a:rPr>
              <a:t>Safe practitioners ask questions</a:t>
            </a:r>
          </a:p>
        </p:txBody>
      </p:sp>
      <p:pic>
        <p:nvPicPr>
          <p:cNvPr id="6" name="Picture 6" descr="A person riding on top of a hill&#10;&#10;Description automatically generated">
            <a:extLst>
              <a:ext uri="{FF2B5EF4-FFF2-40B4-BE49-F238E27FC236}">
                <a16:creationId xmlns:a16="http://schemas.microsoft.com/office/drawing/2014/main" id="{B76912F6-26C5-42DF-8985-F6DD5CF3FAD6}"/>
              </a:ext>
            </a:extLst>
          </p:cNvPr>
          <p:cNvPicPr>
            <a:picLocks noChangeAspect="1"/>
          </p:cNvPicPr>
          <p:nvPr/>
        </p:nvPicPr>
        <p:blipFill>
          <a:blip r:embed="rId4"/>
          <a:stretch>
            <a:fillRect/>
          </a:stretch>
        </p:blipFill>
        <p:spPr>
          <a:xfrm>
            <a:off x="834845" y="2580762"/>
            <a:ext cx="2743200" cy="2143505"/>
          </a:xfrm>
          <a:prstGeom prst="rect">
            <a:avLst/>
          </a:prstGeom>
        </p:spPr>
      </p:pic>
      <p:pic>
        <p:nvPicPr>
          <p:cNvPr id="47" name="Picture 47" descr="A picture containing food&#10;&#10;Description automatically generated">
            <a:extLst>
              <a:ext uri="{FF2B5EF4-FFF2-40B4-BE49-F238E27FC236}">
                <a16:creationId xmlns:a16="http://schemas.microsoft.com/office/drawing/2014/main" id="{E5BE5ABD-A216-4A36-B019-800B32B94E2E}"/>
              </a:ext>
            </a:extLst>
          </p:cNvPr>
          <p:cNvPicPr>
            <a:picLocks noChangeAspect="1"/>
          </p:cNvPicPr>
          <p:nvPr/>
        </p:nvPicPr>
        <p:blipFill>
          <a:blip r:embed="rId5"/>
          <a:stretch>
            <a:fillRect/>
          </a:stretch>
        </p:blipFill>
        <p:spPr>
          <a:xfrm>
            <a:off x="836468" y="356857"/>
            <a:ext cx="3479222" cy="1797424"/>
          </a:xfrm>
          <a:prstGeom prst="rect">
            <a:avLst/>
          </a:prstGeom>
        </p:spPr>
      </p:pic>
      <p:pic>
        <p:nvPicPr>
          <p:cNvPr id="136" name="Picture 136" descr="Icon&#10;&#10;Description automatically generated">
            <a:extLst>
              <a:ext uri="{FF2B5EF4-FFF2-40B4-BE49-F238E27FC236}">
                <a16:creationId xmlns:a16="http://schemas.microsoft.com/office/drawing/2014/main" id="{2204F29B-B610-4C3A-A47B-314F8E231EDC}"/>
              </a:ext>
            </a:extLst>
          </p:cNvPr>
          <p:cNvPicPr>
            <a:picLocks noChangeAspect="1"/>
          </p:cNvPicPr>
          <p:nvPr/>
        </p:nvPicPr>
        <p:blipFill rotWithShape="1">
          <a:blip r:embed="rId6"/>
          <a:srcRect t="14511" r="315" b="12303"/>
          <a:stretch/>
        </p:blipFill>
        <p:spPr>
          <a:xfrm>
            <a:off x="8872104" y="4490604"/>
            <a:ext cx="2734548" cy="2007645"/>
          </a:xfrm>
          <a:prstGeom prst="rect">
            <a:avLst/>
          </a:prstGeom>
        </p:spPr>
      </p:pic>
      <p:pic>
        <p:nvPicPr>
          <p:cNvPr id="149" name="Picture 149" descr="Text&#10;&#10;Description automatically generated">
            <a:extLst>
              <a:ext uri="{FF2B5EF4-FFF2-40B4-BE49-F238E27FC236}">
                <a16:creationId xmlns:a16="http://schemas.microsoft.com/office/drawing/2014/main" id="{3B0CDD40-627F-4DDF-8651-1375AC0BAC57}"/>
              </a:ext>
            </a:extLst>
          </p:cNvPr>
          <p:cNvPicPr>
            <a:picLocks noChangeAspect="1"/>
          </p:cNvPicPr>
          <p:nvPr/>
        </p:nvPicPr>
        <p:blipFill>
          <a:blip r:embed="rId7"/>
          <a:stretch>
            <a:fillRect/>
          </a:stretch>
        </p:blipFill>
        <p:spPr>
          <a:xfrm>
            <a:off x="1070264" y="5041671"/>
            <a:ext cx="2743200" cy="1693019"/>
          </a:xfrm>
          <a:prstGeom prst="rect">
            <a:avLst/>
          </a:prstGeom>
        </p:spPr>
      </p:pic>
      <p:sp>
        <p:nvSpPr>
          <p:cNvPr id="29" name="TextBox 28">
            <a:extLst>
              <a:ext uri="{FF2B5EF4-FFF2-40B4-BE49-F238E27FC236}">
                <a16:creationId xmlns:a16="http://schemas.microsoft.com/office/drawing/2014/main" id="{9895E9B2-9D32-4555-83AE-EFF75C1CAB06}"/>
              </a:ext>
            </a:extLst>
          </p:cNvPr>
          <p:cNvSpPr txBox="1"/>
          <p:nvPr/>
        </p:nvSpPr>
        <p:spPr>
          <a:xfrm>
            <a:off x="4815321" y="1940502"/>
            <a:ext cx="32281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bg1"/>
                </a:solidFill>
                <a:cs typeface="Calibri"/>
              </a:rPr>
              <a:t>What does a confident Midwife/MSW look like?</a:t>
            </a:r>
          </a:p>
        </p:txBody>
      </p:sp>
      <p:pic>
        <p:nvPicPr>
          <p:cNvPr id="31" name="Picture 31">
            <a:extLst>
              <a:ext uri="{FF2B5EF4-FFF2-40B4-BE49-F238E27FC236}">
                <a16:creationId xmlns:a16="http://schemas.microsoft.com/office/drawing/2014/main" id="{CEE9ABC2-E7C7-40C9-9AD3-D2356951558D}"/>
              </a:ext>
            </a:extLst>
          </p:cNvPr>
          <p:cNvPicPr>
            <a:picLocks noChangeAspect="1"/>
          </p:cNvPicPr>
          <p:nvPr/>
        </p:nvPicPr>
        <p:blipFill>
          <a:blip r:embed="rId8"/>
          <a:stretch>
            <a:fillRect/>
          </a:stretch>
        </p:blipFill>
        <p:spPr>
          <a:xfrm>
            <a:off x="8925358" y="2418917"/>
            <a:ext cx="2619375" cy="1743075"/>
          </a:xfrm>
          <a:prstGeom prst="rect">
            <a:avLst/>
          </a:prstGeom>
        </p:spPr>
      </p:pic>
    </p:spTree>
    <p:extLst>
      <p:ext uri="{BB962C8B-B14F-4D97-AF65-F5344CB8AC3E}">
        <p14:creationId xmlns:p14="http://schemas.microsoft.com/office/powerpoint/2010/main" val="148690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18D3C6-64B2-466B-BAB2-5F6412E13EAD}"/>
              </a:ext>
            </a:extLst>
          </p:cNvPr>
          <p:cNvSpPr txBox="1"/>
          <p:nvPr/>
        </p:nvSpPr>
        <p:spPr>
          <a:xfrm>
            <a:off x="729343" y="2013858"/>
            <a:ext cx="10863943" cy="2215991"/>
          </a:xfrm>
          <a:prstGeom prst="rect">
            <a:avLst/>
          </a:prstGeom>
          <a:noFill/>
        </p:spPr>
        <p:txBody>
          <a:bodyPr wrap="square">
            <a:spAutoFit/>
          </a:bodyPr>
          <a:lstStyle/>
          <a:p>
            <a:pPr algn="ctr"/>
            <a:r>
              <a:rPr lang="en-GB" sz="4000" b="1">
                <a:solidFill>
                  <a:srgbClr val="0070C0"/>
                </a:solidFill>
                <a:cs typeface="Calibri"/>
              </a:rPr>
              <a:t>Question:</a:t>
            </a:r>
          </a:p>
          <a:p>
            <a:pPr algn="ctr"/>
            <a:r>
              <a:rPr lang="en-US" sz="4000" b="1">
                <a:solidFill>
                  <a:srgbClr val="0070C0"/>
                </a:solidFill>
                <a:cs typeface="Calibri"/>
              </a:rPr>
              <a:t>What consequences could lack of confidence have for staff and women?</a:t>
            </a:r>
          </a:p>
          <a:p>
            <a:pPr algn="ctr"/>
            <a:r>
              <a:rPr lang="en-GB" sz="1800" b="1">
                <a:solidFill>
                  <a:srgbClr val="0070C0"/>
                </a:solidFill>
                <a:cs typeface="Calibri"/>
              </a:rPr>
              <a:t> </a:t>
            </a:r>
          </a:p>
        </p:txBody>
      </p:sp>
    </p:spTree>
    <p:extLst>
      <p:ext uri="{BB962C8B-B14F-4D97-AF65-F5344CB8AC3E}">
        <p14:creationId xmlns:p14="http://schemas.microsoft.com/office/powerpoint/2010/main" val="155651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cm_x0020_author xmlns="72668c49-94ea-40d2-beae-2972e9fa7e00" xsi:nil="true"/>
    <HR_x0020_Forms xmlns="72668c49-94ea-40d2-beae-2972e9fa7e00">Absences</HR_x0020_Forms>
    <Grade xmlns="72668c49-94ea-40d2-beae-2972e9fa7e00">1. Administrative Officer</Grade>
    <CATEGORY1 xmlns="72668c49-94ea-40d2-beae-2972e9fa7e00" xsi:nil="true"/>
    <category0 xmlns="72668c49-94ea-40d2-beae-2972e9fa7e00">BARCLAY CARD</category0>
    <Category xmlns="72668c49-94ea-40d2-beae-2972e9fa7e00">Business Continuity Planning</Category>
    <TaxCatchAll xmlns="27748eab-0dbd-4733-9124-bc232bc1c31e"/>
    <_x0030_1_x002e_01_x002e_2016 xmlns="72668c49-94ea-40d2-beae-2972e9fa7e00" xsi:nil="true"/>
    <PublishingExpirationDate xmlns="http://schemas.microsoft.com/sharepoint/v3" xsi:nil="true"/>
    <PublishingStartDate xmlns="http://schemas.microsoft.com/sharepoint/v3" xsi:nil="true"/>
    <i597d6eeb84842e3a6bbc8c9cd5a66ed xmlns="72668c49-94ea-40d2-beae-2972e9fa7e00">
      <Terms xmlns="http://schemas.microsoft.com/office/infopath/2007/PartnerControls"/>
    </i597d6eeb84842e3a6bbc8c9cd5a66ed>
    <ReviewDate xmlns="72668c49-94ea-40d2-beae-2972e9fa7e0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C8F2A7E07D1842A196F09D433F46C7" ma:contentTypeVersion="37" ma:contentTypeDescription="Create a new document." ma:contentTypeScope="" ma:versionID="cb8f1b0f8c8b7148f80406716984f210">
  <xsd:schema xmlns:xsd="http://www.w3.org/2001/XMLSchema" xmlns:xs="http://www.w3.org/2001/XMLSchema" xmlns:p="http://schemas.microsoft.com/office/2006/metadata/properties" xmlns:ns1="http://schemas.microsoft.com/sharepoint/v3" xmlns:ns2="72668c49-94ea-40d2-beae-2972e9fa7e00" xmlns:ns3="27748eab-0dbd-4733-9124-bc232bc1c31e" targetNamespace="http://schemas.microsoft.com/office/2006/metadata/properties" ma:root="true" ma:fieldsID="a5f9d6a8f7f9f181b9d8f964948d8bdd" ns1:_="" ns2:_="" ns3:_="">
    <xsd:import namespace="http://schemas.microsoft.com/sharepoint/v3"/>
    <xsd:import namespace="72668c49-94ea-40d2-beae-2972e9fa7e00"/>
    <xsd:import namespace="27748eab-0dbd-4733-9124-bc232bc1c31e"/>
    <xsd:element name="properties">
      <xsd:complexType>
        <xsd:sequence>
          <xsd:element name="documentManagement">
            <xsd:complexType>
              <xsd:all>
                <xsd:element ref="ns2:HR_x0020_Forms" minOccurs="0"/>
                <xsd:element ref="ns2:i597d6eeb84842e3a6bbc8c9cd5a66ed" minOccurs="0"/>
                <xsd:element ref="ns3:TaxCatchAll" minOccurs="0"/>
                <xsd:element ref="ns1:PublishingStartDate" minOccurs="0"/>
                <xsd:element ref="ns1:PublishingExpirationDate" minOccurs="0"/>
                <xsd:element ref="ns2:rcm_x0020_author" minOccurs="0"/>
                <xsd:element ref="ns2:category0"/>
                <xsd:element ref="ns2:Grade"/>
                <xsd:element ref="ns2:Category"/>
                <xsd:element ref="ns2:_x0030_1_x002e_01_x002e_2016" minOccurs="0"/>
                <xsd:element ref="ns2:CATEGORY1"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Review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668c49-94ea-40d2-beae-2972e9fa7e00" elementFormDefault="qualified">
    <xsd:import namespace="http://schemas.microsoft.com/office/2006/documentManagement/types"/>
    <xsd:import namespace="http://schemas.microsoft.com/office/infopath/2007/PartnerControls"/>
    <xsd:element name="HR_x0020_Forms" ma:index="8" nillable="true" ma:displayName="HR Forms" ma:default="Absences" ma:format="Dropdown" ma:internalName="HR_x0020_Forms" ma:readOnly="false">
      <xsd:simpleType>
        <xsd:union memberTypes="dms:Text">
          <xsd:simpleType>
            <xsd:restriction base="dms:Choice">
              <xsd:enumeration value="Absences"/>
              <xsd:enumeration value="General"/>
              <xsd:enumeration value="Leavers"/>
              <xsd:enumeration value="Personal Information"/>
              <xsd:enumeration value="Probation"/>
              <xsd:enumeration value="Recruitment"/>
              <xsd:enumeration value="Starters"/>
              <xsd:enumeration value="Leavers"/>
              <xsd:enumeration value="Training"/>
            </xsd:restriction>
          </xsd:simpleType>
        </xsd:union>
      </xsd:simpleType>
    </xsd:element>
    <xsd:element name="i597d6eeb84842e3a6bbc8c9cd5a66ed" ma:index="10" nillable="true" ma:taxonomy="true" ma:internalName="i597d6eeb84842e3a6bbc8c9cd5a66ed" ma:taxonomyFieldName="RCM_x0020_Thesaurus" ma:displayName="RCM Thesaurus" ma:indexed="true" ma:readOnly="false" ma:fieldId="{2597d6ee-b848-42e3-a6bb-c8c9cd5a66ed}" ma:sspId="909be131-e051-4104-a245-9491c2d76341" ma:termSetId="f05642a1-f0fb-4fa9-b2c7-1241f217e644" ma:anchorId="00000000-0000-0000-0000-000000000000" ma:open="false" ma:isKeyword="false">
      <xsd:complexType>
        <xsd:sequence>
          <xsd:element ref="pc:Terms" minOccurs="0" maxOccurs="1"/>
        </xsd:sequence>
      </xsd:complexType>
    </xsd:element>
    <xsd:element name="rcm_x0020_author" ma:index="14" nillable="true" ma:displayName="rcm author" ma:internalName="rcm_x0020_author" ma:readOnly="false">
      <xsd:simpleType>
        <xsd:restriction base="dms:Text">
          <xsd:maxLength value="255"/>
        </xsd:restriction>
      </xsd:simpleType>
    </xsd:element>
    <xsd:element name="category0" ma:index="15" ma:displayName="category" ma:default="BARCLAY CARD" ma:format="Dropdown" ma:internalName="category0" ma:readOnly="false">
      <xsd:simpleType>
        <xsd:restriction base="dms:Choice">
          <xsd:enumeration value="BARCLAY CARD"/>
          <xsd:enumeration value="EXPENSES CLAIM FORMS"/>
          <xsd:enumeration value="PAY DAY DATES"/>
          <xsd:enumeration value="BACS PAYMENT DATES"/>
          <xsd:enumeration value="ANNUAL REPORTS AND ACCOUNTS PAPERS"/>
          <xsd:enumeration value="PENSIONS DOCUMENTS"/>
          <xsd:enumeration value="MISCELLANEOUS"/>
          <xsd:enumeration value="STANDING FINANCIAL INSTRUCTIONS"/>
        </xsd:restriction>
      </xsd:simpleType>
    </xsd:element>
    <xsd:element name="Grade" ma:index="16" ma:displayName="Grade" ma:default="1. Administrative Officer" ma:format="Dropdown" ma:internalName="Grade" ma:readOnly="false">
      <xsd:simpleType>
        <xsd:restriction base="dms:Choice">
          <xsd:enumeration value="1. Administrative Officer"/>
          <xsd:enumeration value="2. Administrator"/>
          <xsd:enumeration value="3. Organiser"/>
          <xsd:enumeration value="4. Advisor"/>
          <xsd:enumeration value="5. Head ofs"/>
          <xsd:enumeration value="6. Country Directors"/>
          <xsd:enumeration value="7. Directors"/>
        </xsd:restriction>
      </xsd:simpleType>
    </xsd:element>
    <xsd:element name="Category" ma:index="17" ma:displayName="Category" ma:default="Business Continuity Planning" ma:format="Dropdown" ma:internalName="Category" ma:readOnly="false">
      <xsd:simpleType>
        <xsd:restriction base="dms:Choice">
          <xsd:enumeration value="n/a"/>
          <xsd:enumeration value="Business Continuity Planning"/>
          <xsd:enumeration value="Risk Register"/>
          <xsd:enumeration value="Budgets"/>
          <xsd:enumeration value="Corporate Policies"/>
          <xsd:enumeration value="Contracts"/>
        </xsd:restriction>
      </xsd:simpleType>
    </xsd:element>
    <xsd:element name="_x0030_1_x002e_01_x002e_2016" ma:index="18" nillable="true" ma:displayName="01.01.2016" ma:internalName="_x0030_1_x002e_01_x002e_2016" ma:readOnly="false">
      <xsd:simpleType>
        <xsd:restriction base="dms:Text">
          <xsd:maxLength value="255"/>
        </xsd:restriction>
      </xsd:simpleType>
    </xsd:element>
    <xsd:element name="CATEGORY1" ma:index="19" nillable="true" ma:displayName="CATEGORY" ma:description="MOBILE PHONE&#10;RECEPTION&#10;OFFICE TELEPHONE AND DIRECTORY&#10;" ma:internalName="CATEGORY1" ma:readOnly="false">
      <xsd:simpleType>
        <xsd:restriction base="dms:Text">
          <xsd:maxLength value="255"/>
        </xsd:restrictio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AutoTags" ma:index="26" nillable="true" ma:displayName="Tags" ma:internalName="MediaServiceAutoTags"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ReviewDate" ma:index="30" nillable="true" ma:displayName="Review Date" ma:description="Date that this policy or procedure is due to be reviewed" ma:format="DateOnly" ma:internalName="Review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7748eab-0dbd-4733-9124-bc232bc1c31e"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333de2a9-e322-4d8b-be06-c06bb28360c3}" ma:internalName="TaxCatchAll" ma:showField="CatchAllData" ma:web="27748eab-0dbd-4733-9124-bc232bc1c31e">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A6BB40-47DF-4C7F-AD97-3E00FCE98BBB}">
  <ds:schemaRefs>
    <ds:schemaRef ds:uri="27748eab-0dbd-4733-9124-bc232bc1c31e"/>
    <ds:schemaRef ds:uri="72668c49-94ea-40d2-beae-2972e9fa7e0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FB19A0D-C4D6-4DC9-ABF6-6E83CB3CC714}"/>
</file>

<file path=customXml/itemProps3.xml><?xml version="1.0" encoding="utf-8"?>
<ds:datastoreItem xmlns:ds="http://schemas.openxmlformats.org/officeDocument/2006/customXml" ds:itemID="{380FA807-7999-40C4-9893-E863A2454C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17</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Confidence Building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Staying confident - "stuff happens"</vt:lpstr>
      <vt:lpstr>Feeling Confident at work</vt:lpstr>
      <vt:lpstr>PowerPoint Presentation</vt:lpstr>
      <vt:lpstr>It's about you!</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Confidence Building workshop</dc:title>
  <dc:creator>Julia Drummond</dc:creator>
  <cp:revision>1</cp:revision>
  <dcterms:created xsi:type="dcterms:W3CDTF">2021-01-18T15:43:01Z</dcterms:created>
  <dcterms:modified xsi:type="dcterms:W3CDTF">2021-03-24T10:48:53Z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CM Thesaurus">
    <vt:lpwstr/>
  </property>
  <property fmtid="{D5CDD505-2E9C-101B-9397-08002B2CF9AE}" pid="3" name="ContentTypeId">
    <vt:lpwstr>0x0101009BC8F2A7E07D1842A196F09D433F46C7</vt:lpwstr>
  </property>
</Properties>
</file>